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omments/modernComment_11A_31A340B9.xml" ContentType="application/vnd.ms-powerpoint.comment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46"/>
  </p:notesMasterIdLst>
  <p:sldIdLst>
    <p:sldId id="338" r:id="rId5"/>
    <p:sldId id="344" r:id="rId6"/>
    <p:sldId id="339" r:id="rId7"/>
    <p:sldId id="340" r:id="rId8"/>
    <p:sldId id="342" r:id="rId9"/>
    <p:sldId id="351" r:id="rId10"/>
    <p:sldId id="341" r:id="rId11"/>
    <p:sldId id="353" r:id="rId12"/>
    <p:sldId id="279" r:id="rId13"/>
    <p:sldId id="259" r:id="rId14"/>
    <p:sldId id="296" r:id="rId15"/>
    <p:sldId id="362" r:id="rId16"/>
    <p:sldId id="363" r:id="rId17"/>
    <p:sldId id="365" r:id="rId18"/>
    <p:sldId id="364" r:id="rId19"/>
    <p:sldId id="366" r:id="rId20"/>
    <p:sldId id="368" r:id="rId21"/>
    <p:sldId id="367" r:id="rId22"/>
    <p:sldId id="369" r:id="rId23"/>
    <p:sldId id="370" r:id="rId24"/>
    <p:sldId id="371" r:id="rId25"/>
    <p:sldId id="372" r:id="rId26"/>
    <p:sldId id="373" r:id="rId27"/>
    <p:sldId id="374" r:id="rId28"/>
    <p:sldId id="375" r:id="rId29"/>
    <p:sldId id="376" r:id="rId30"/>
    <p:sldId id="377" r:id="rId31"/>
    <p:sldId id="378" r:id="rId32"/>
    <p:sldId id="379" r:id="rId33"/>
    <p:sldId id="380" r:id="rId34"/>
    <p:sldId id="381" r:id="rId35"/>
    <p:sldId id="382" r:id="rId36"/>
    <p:sldId id="323" r:id="rId37"/>
    <p:sldId id="350" r:id="rId38"/>
    <p:sldId id="282" r:id="rId39"/>
    <p:sldId id="334" r:id="rId40"/>
    <p:sldId id="337" r:id="rId41"/>
    <p:sldId id="356" r:id="rId42"/>
    <p:sldId id="345" r:id="rId43"/>
    <p:sldId id="347" r:id="rId44"/>
    <p:sldId id="349" r:id="rId45"/>
  </p:sldIdLst>
  <p:sldSz cx="9144000" cy="5143500" type="screen16x9"/>
  <p:notesSz cx="6858000" cy="9144000"/>
  <p:embeddedFontLst>
    <p:embeddedFont>
      <p:font typeface="Roboto" panose="020B0604020202020204" charset="0"/>
      <p:regular r:id="rId47"/>
      <p:bold r:id="rId48"/>
      <p:italic r:id="rId49"/>
      <p:boldItalic r:id="rId50"/>
    </p:embeddedFont>
    <p:embeddedFont>
      <p:font typeface="Roboto Light" panose="020B0604020202020204" charset="0"/>
      <p:regular r:id="rId51"/>
      <p:bold r:id="rId52"/>
      <p:italic r:id="rId53"/>
      <p:boldItalic r:id="rId5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BE8BA7E-F50C-0EA4-9844-9E140CC2D1E5}" name="Anna Dušková | Kreativní Evropa – MEDIA" initials="AM" userId="S::anna.duskova@kreativnievropa.cz::0eb12a8d-3b7f-4237-9154-29e2e45f9ddb" providerId="AD"/>
  <p188:author id="{630528A8-D171-04DE-C974-6A27B811B135}" name="Magdalena Müllerová | Kreativní Evropa Kultura" initials="MK" userId="S::magdalena.mullerova@kreativnievropa.cz::d8024ec6-bd25-4d9b-8a78-11b52470fd17" providerId="AD"/>
  <p188:author id="{850DE5F0-57C2-0B2E-E92F-D1510A588998}" name="Vlaďka Chytilová | Kreativní Evropa – MEDIA" initials="VM" userId="S::vladka.chytilova@kreativnievropa.cz::a7fcf4b3-12f5-47a8-9c4e-58695cbe412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DD9"/>
    <a:srgbClr val="6550A3"/>
    <a:srgbClr val="EAF6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F8BFCE-276C-CF32-7A85-4AA10BFC9253}" v="931" dt="2024-12-03T11:40:43.885"/>
    <p1510:client id="{32C00EAE-18D0-0B39-045C-2E7344257EB0}" v="5" dt="2024-12-03T14:01:02.797"/>
    <p1510:client id="{37D05A3F-5ECD-31FA-17D2-4918F7BDD37F}" v="6" dt="2024-12-03T11:47:19.220"/>
    <p1510:client id="{4F92D789-86BF-50ED-E7BD-3844772E96F5}" v="846" dt="2024-12-03T16:51:13.189"/>
    <p1510:client id="{53428370-CEA5-D22B-09AE-80B78BEFBCDB}" v="12" dt="2024-12-03T13:27:25.155"/>
    <p1510:client id="{6AE5885F-99EB-224B-4F03-CC00B0EE8214}" v="19" dt="2024-12-03T13:26:29.132"/>
    <p1510:client id="{6DD7469F-4951-ADA9-F64F-14918F0FD744}" v="953" dt="2024-12-03T14:46:21.430"/>
    <p1510:client id="{87E31BFB-5EF7-00A5-BBEB-6C706F1C6E21}" v="276" dt="2024-12-03T13:46:36.923"/>
    <p1510:client id="{B6BEAB7A-DDAB-97DA-CC1E-B0D72B3F0424}" v="1404" dt="2024-12-03T18:17:27.334"/>
    <p1510:client id="{D78CE715-C05C-E19A-B2A7-FE04B75DD51D}" v="501" dt="2024-12-03T14:00:40.684"/>
    <p1510:client id="{FA8DA266-3219-F57D-5390-C49BF0C4DDD9}" v="515" dt="2024-12-03T13:41:27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microsoft.com/office/2018/10/relationships/authors" Target="authors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5.fntdata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59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8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6.fntdata"/><Relationship Id="rId6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gdalena Müllerová | Kreativní Evropa Kultura" userId="S::magdalena.mullerova@kreativnievropa.cz::d8024ec6-bd25-4d9b-8a78-11b52470fd17" providerId="AD" clId="Web-{FA8DA266-3219-F57D-5390-C49BF0C4DDD9}"/>
    <pc:docChg chg="modSld">
      <pc:chgData name="Magdalena Müllerová | Kreativní Evropa Kultura" userId="S::magdalena.mullerova@kreativnievropa.cz::d8024ec6-bd25-4d9b-8a78-11b52470fd17" providerId="AD" clId="Web-{FA8DA266-3219-F57D-5390-C49BF0C4DDD9}" dt="2024-12-03T13:41:27.267" v="288" actId="14100"/>
      <pc:docMkLst>
        <pc:docMk/>
      </pc:docMkLst>
      <pc:sldChg chg="addSp delSp modSp">
        <pc:chgData name="Magdalena Müllerová | Kreativní Evropa Kultura" userId="S::magdalena.mullerova@kreativnievropa.cz::d8024ec6-bd25-4d9b-8a78-11b52470fd17" providerId="AD" clId="Web-{FA8DA266-3219-F57D-5390-C49BF0C4DDD9}" dt="2024-12-03T13:41:27.267" v="288" actId="14100"/>
        <pc:sldMkLst>
          <pc:docMk/>
          <pc:sldMk cId="1246452985" sldId="342"/>
        </pc:sldMkLst>
        <pc:spChg chg="mod">
          <ac:chgData name="Magdalena Müllerová | Kreativní Evropa Kultura" userId="S::magdalena.mullerova@kreativnievropa.cz::d8024ec6-bd25-4d9b-8a78-11b52470fd17" providerId="AD" clId="Web-{FA8DA266-3219-F57D-5390-C49BF0C4DDD9}" dt="2024-12-03T13:41:27.267" v="288" actId="14100"/>
          <ac:spMkLst>
            <pc:docMk/>
            <pc:sldMk cId="1246452985" sldId="342"/>
            <ac:spMk id="54" creationId="{00000000-0000-0000-0000-000000000000}"/>
          </ac:spMkLst>
        </pc:spChg>
        <pc:picChg chg="add mod">
          <ac:chgData name="Magdalena Müllerová | Kreativní Evropa Kultura" userId="S::magdalena.mullerova@kreativnievropa.cz::d8024ec6-bd25-4d9b-8a78-11b52470fd17" providerId="AD" clId="Web-{FA8DA266-3219-F57D-5390-C49BF0C4DDD9}" dt="2024-12-03T13:41:21.876" v="287" actId="1076"/>
          <ac:picMkLst>
            <pc:docMk/>
            <pc:sldMk cId="1246452985" sldId="342"/>
            <ac:picMk id="2" creationId="{0AF4667C-F6B0-20B9-0D79-AB650FAD5872}"/>
          </ac:picMkLst>
        </pc:picChg>
        <pc:picChg chg="del">
          <ac:chgData name="Magdalena Müllerová | Kreativní Evropa Kultura" userId="S::magdalena.mullerova@kreativnievropa.cz::d8024ec6-bd25-4d9b-8a78-11b52470fd17" providerId="AD" clId="Web-{FA8DA266-3219-F57D-5390-C49BF0C4DDD9}" dt="2024-12-03T13:41:04.594" v="283"/>
          <ac:picMkLst>
            <pc:docMk/>
            <pc:sldMk cId="1246452985" sldId="342"/>
            <ac:picMk id="3" creationId="{51E6AE30-A7D5-2ECE-E5F1-76EAAF3A9FC6}"/>
          </ac:picMkLst>
        </pc:picChg>
        <pc:picChg chg="del">
          <ac:chgData name="Magdalena Müllerová | Kreativní Evropa Kultura" userId="S::magdalena.mullerova@kreativnievropa.cz::d8024ec6-bd25-4d9b-8a78-11b52470fd17" providerId="AD" clId="Web-{FA8DA266-3219-F57D-5390-C49BF0C4DDD9}" dt="2024-12-03T13:41:03.656" v="282"/>
          <ac:picMkLst>
            <pc:docMk/>
            <pc:sldMk cId="1246452985" sldId="342"/>
            <ac:picMk id="56" creationId="{00000000-0000-0000-0000-000000000000}"/>
          </ac:picMkLst>
        </pc:picChg>
      </pc:sldChg>
      <pc:sldChg chg="modSp">
        <pc:chgData name="Magdalena Müllerová | Kreativní Evropa Kultura" userId="S::magdalena.mullerova@kreativnievropa.cz::d8024ec6-bd25-4d9b-8a78-11b52470fd17" providerId="AD" clId="Web-{FA8DA266-3219-F57D-5390-C49BF0C4DDD9}" dt="2024-12-03T13:37:37.445" v="278" actId="20577"/>
        <pc:sldMkLst>
          <pc:docMk/>
          <pc:sldMk cId="1870047357" sldId="344"/>
        </pc:sldMkLst>
        <pc:spChg chg="mod">
          <ac:chgData name="Magdalena Müllerová | Kreativní Evropa Kultura" userId="S::magdalena.mullerova@kreativnievropa.cz::d8024ec6-bd25-4d9b-8a78-11b52470fd17" providerId="AD" clId="Web-{FA8DA266-3219-F57D-5390-C49BF0C4DDD9}" dt="2024-12-03T13:28:11.077" v="0"/>
          <ac:spMkLst>
            <pc:docMk/>
            <pc:sldMk cId="1870047357" sldId="344"/>
            <ac:spMk id="166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FA8DA266-3219-F57D-5390-C49BF0C4DDD9}" dt="2024-12-03T13:37:37.445" v="278" actId="20577"/>
          <ac:spMkLst>
            <pc:docMk/>
            <pc:sldMk cId="1870047357" sldId="344"/>
            <ac:spMk id="167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FA8DA266-3219-F57D-5390-C49BF0C4DDD9}" dt="2024-12-03T13:29:25.534" v="23" actId="20577"/>
          <ac:spMkLst>
            <pc:docMk/>
            <pc:sldMk cId="1870047357" sldId="344"/>
            <ac:spMk id="168" creationId="{00000000-0000-0000-0000-000000000000}"/>
          </ac:spMkLst>
        </pc:spChg>
      </pc:sldChg>
    </pc:docChg>
  </pc:docChgLst>
  <pc:docChgLst>
    <pc:chgData name="Barbora Dvořáková" userId="S::barbora.dvorakova@kreativnievropa.cz::4520a487-2e03-453e-8174-35e1753dbca4" providerId="AD" clId="Web-{37D05A3F-5ECD-31FA-17D2-4918F7BDD37F}"/>
    <pc:docChg chg="modSld">
      <pc:chgData name="Barbora Dvořáková" userId="S::barbora.dvorakova@kreativnievropa.cz::4520a487-2e03-453e-8174-35e1753dbca4" providerId="AD" clId="Web-{37D05A3F-5ECD-31FA-17D2-4918F7BDD37F}" dt="2024-12-03T11:47:19.220" v="4"/>
      <pc:docMkLst>
        <pc:docMk/>
      </pc:docMkLst>
      <pc:sldChg chg="addSp delSp modSp">
        <pc:chgData name="Barbora Dvořáková" userId="S::barbora.dvorakova@kreativnievropa.cz::4520a487-2e03-453e-8174-35e1753dbca4" providerId="AD" clId="Web-{37D05A3F-5ECD-31FA-17D2-4918F7BDD37F}" dt="2024-12-03T11:47:19.220" v="4"/>
        <pc:sldMkLst>
          <pc:docMk/>
          <pc:sldMk cId="484616606" sldId="338"/>
        </pc:sldMkLst>
        <pc:picChg chg="add del mod">
          <ac:chgData name="Barbora Dvořáková" userId="S::barbora.dvorakova@kreativnievropa.cz::4520a487-2e03-453e-8174-35e1753dbca4" providerId="AD" clId="Web-{37D05A3F-5ECD-31FA-17D2-4918F7BDD37F}" dt="2024-12-03T11:47:19.220" v="4"/>
          <ac:picMkLst>
            <pc:docMk/>
            <pc:sldMk cId="484616606" sldId="338"/>
            <ac:picMk id="2" creationId="{1082F915-595B-50FB-E9C1-A2BC3D66FA35}"/>
          </ac:picMkLst>
        </pc:picChg>
      </pc:sldChg>
    </pc:docChg>
  </pc:docChgLst>
  <pc:docChgLst>
    <pc:chgData name="Viktor Debnár" userId="S::viktor.debnar@kreativnievropa.cz::c228fe38-52ff-4801-9ee4-a66cdd1c9966" providerId="AD" clId="Web-{DFA96192-4C32-E44F-8060-3C3D0D12E66E}"/>
    <pc:docChg chg="modSld">
      <pc:chgData name="Viktor Debnár" userId="S::viktor.debnar@kreativnievropa.cz::c228fe38-52ff-4801-9ee4-a66cdd1c9966" providerId="AD" clId="Web-{DFA96192-4C32-E44F-8060-3C3D0D12E66E}" dt="2024-11-26T13:27:58.674" v="21" actId="20577"/>
      <pc:docMkLst>
        <pc:docMk/>
      </pc:docMkLst>
      <pc:sldChg chg="modSp">
        <pc:chgData name="Viktor Debnár" userId="S::viktor.debnar@kreativnievropa.cz::c228fe38-52ff-4801-9ee4-a66cdd1c9966" providerId="AD" clId="Web-{DFA96192-4C32-E44F-8060-3C3D0D12E66E}" dt="2024-11-26T13:27:58.674" v="21" actId="20577"/>
        <pc:sldMkLst>
          <pc:docMk/>
          <pc:sldMk cId="441743562" sldId="323"/>
        </pc:sldMkLst>
        <pc:spChg chg="mod">
          <ac:chgData name="Viktor Debnár" userId="S::viktor.debnar@kreativnievropa.cz::c228fe38-52ff-4801-9ee4-a66cdd1c9966" providerId="AD" clId="Web-{DFA96192-4C32-E44F-8060-3C3D0D12E66E}" dt="2024-11-26T13:27:58.674" v="21" actId="20577"/>
          <ac:spMkLst>
            <pc:docMk/>
            <pc:sldMk cId="441743562" sldId="323"/>
            <ac:spMk id="126" creationId="{00000000-0000-0000-0000-000000000000}"/>
          </ac:spMkLst>
        </pc:spChg>
      </pc:sldChg>
    </pc:docChg>
  </pc:docChgLst>
  <pc:docChgLst>
    <pc:chgData name="Tomáš Řepa" userId="S::tomas.repa@kreativnievropa.cz::7bf9700e-0166-410e-b79b-8c62a05a677b" providerId="AD" clId="Web-{6AE5885F-99EB-224B-4F03-CC00B0EE8214}"/>
    <pc:docChg chg="addSld delSld modSld sldOrd">
      <pc:chgData name="Tomáš Řepa" userId="S::tomas.repa@kreativnievropa.cz::7bf9700e-0166-410e-b79b-8c62a05a677b" providerId="AD" clId="Web-{6AE5885F-99EB-224B-4F03-CC00B0EE8214}" dt="2024-12-03T13:26:29.132" v="16"/>
      <pc:docMkLst>
        <pc:docMk/>
      </pc:docMkLst>
      <pc:sldChg chg="addSp modSp">
        <pc:chgData name="Tomáš Řepa" userId="S::tomas.repa@kreativnievropa.cz::7bf9700e-0166-410e-b79b-8c62a05a677b" providerId="AD" clId="Web-{6AE5885F-99EB-224B-4F03-CC00B0EE8214}" dt="2024-12-03T13:15:34.279" v="8" actId="14100"/>
        <pc:sldMkLst>
          <pc:docMk/>
          <pc:sldMk cId="484616606" sldId="338"/>
        </pc:sldMkLst>
        <pc:picChg chg="add mod">
          <ac:chgData name="Tomáš Řepa" userId="S::tomas.repa@kreativnievropa.cz::7bf9700e-0166-410e-b79b-8c62a05a677b" providerId="AD" clId="Web-{6AE5885F-99EB-224B-4F03-CC00B0EE8214}" dt="2024-12-03T13:15:34.279" v="8" actId="14100"/>
          <ac:picMkLst>
            <pc:docMk/>
            <pc:sldMk cId="484616606" sldId="338"/>
            <ac:picMk id="2" creationId="{F6C42C66-D77F-1750-B522-CB1F6B603FB9}"/>
          </ac:picMkLst>
        </pc:picChg>
      </pc:sldChg>
      <pc:sldChg chg="del">
        <pc:chgData name="Tomáš Řepa" userId="S::tomas.repa@kreativnievropa.cz::7bf9700e-0166-410e-b79b-8c62a05a677b" providerId="AD" clId="Web-{6AE5885F-99EB-224B-4F03-CC00B0EE8214}" dt="2024-12-03T13:16:12.452" v="11"/>
        <pc:sldMkLst>
          <pc:docMk/>
          <pc:sldMk cId="3405726714" sldId="348"/>
        </pc:sldMkLst>
      </pc:sldChg>
      <pc:sldChg chg="add ord replId">
        <pc:chgData name="Tomáš Řepa" userId="S::tomas.repa@kreativnievropa.cz::7bf9700e-0166-410e-b79b-8c62a05a677b" providerId="AD" clId="Web-{6AE5885F-99EB-224B-4F03-CC00B0EE8214}" dt="2024-12-03T13:16:02.483" v="10"/>
        <pc:sldMkLst>
          <pc:docMk/>
          <pc:sldMk cId="1091819695" sldId="349"/>
        </pc:sldMkLst>
      </pc:sldChg>
      <pc:sldChg chg="addSp modSp new">
        <pc:chgData name="Tomáš Řepa" userId="S::tomas.repa@kreativnievropa.cz::7bf9700e-0166-410e-b79b-8c62a05a677b" providerId="AD" clId="Web-{6AE5885F-99EB-224B-4F03-CC00B0EE8214}" dt="2024-12-03T13:26:29.132" v="16"/>
        <pc:sldMkLst>
          <pc:docMk/>
          <pc:sldMk cId="754826630" sldId="351"/>
        </pc:sldMkLst>
        <pc:picChg chg="add mod">
          <ac:chgData name="Tomáš Řepa" userId="S::tomas.repa@kreativnievropa.cz::7bf9700e-0166-410e-b79b-8c62a05a677b" providerId="AD" clId="Web-{6AE5885F-99EB-224B-4F03-CC00B0EE8214}" dt="2024-12-03T13:26:29.132" v="16"/>
          <ac:picMkLst>
            <pc:docMk/>
            <pc:sldMk cId="754826630" sldId="351"/>
            <ac:picMk id="2" creationId="{91528D9F-9C23-58DF-C88F-226F33D7D02C}"/>
          </ac:picMkLst>
        </pc:picChg>
      </pc:sldChg>
    </pc:docChg>
  </pc:docChgLst>
  <pc:docChgLst>
    <pc:chgData name="Magdalena Müllerová | Kreativní Evropa Kultura" userId="S::magdalena.mullerova@kreativnievropa.cz::d8024ec6-bd25-4d9b-8a78-11b52470fd17" providerId="AD" clId="Web-{32C00EAE-18D0-0B39-045C-2E7344257EB0}"/>
    <pc:docChg chg="addSld delSld">
      <pc:chgData name="Magdalena Müllerová | Kreativní Evropa Kultura" userId="S::magdalena.mullerova@kreativnievropa.cz::d8024ec6-bd25-4d9b-8a78-11b52470fd17" providerId="AD" clId="Web-{32C00EAE-18D0-0B39-045C-2E7344257EB0}" dt="2024-12-03T14:01:01.578" v="3"/>
      <pc:docMkLst>
        <pc:docMk/>
      </pc:docMkLst>
      <pc:sldChg chg="new del">
        <pc:chgData name="Magdalena Müllerová | Kreativní Evropa Kultura" userId="S::magdalena.mullerova@kreativnievropa.cz::d8024ec6-bd25-4d9b-8a78-11b52470fd17" providerId="AD" clId="Web-{32C00EAE-18D0-0B39-045C-2E7344257EB0}" dt="2024-12-03T14:01:01.578" v="3"/>
        <pc:sldMkLst>
          <pc:docMk/>
          <pc:sldMk cId="4150433986" sldId="354"/>
        </pc:sldMkLst>
      </pc:sldChg>
      <pc:sldChg chg="new del">
        <pc:chgData name="Magdalena Müllerová | Kreativní Evropa Kultura" userId="S::magdalena.mullerova@kreativnievropa.cz::d8024ec6-bd25-4d9b-8a78-11b52470fd17" providerId="AD" clId="Web-{32C00EAE-18D0-0B39-045C-2E7344257EB0}" dt="2024-12-03T14:01:00.906" v="2"/>
        <pc:sldMkLst>
          <pc:docMk/>
          <pc:sldMk cId="214999500" sldId="355"/>
        </pc:sldMkLst>
      </pc:sldChg>
    </pc:docChg>
  </pc:docChgLst>
  <pc:docChgLst>
    <pc:chgData name="Magdalena Müllerová | Kreativní Evropa Kultura" userId="S::magdalena.mullerova@kreativnievropa.cz::d8024ec6-bd25-4d9b-8a78-11b52470fd17" providerId="AD" clId="Web-{D78CE715-C05C-E19A-B2A7-FE04B75DD51D}"/>
    <pc:docChg chg="addSld delSld modSld">
      <pc:chgData name="Magdalena Müllerová | Kreativní Evropa Kultura" userId="S::magdalena.mullerova@kreativnievropa.cz::d8024ec6-bd25-4d9b-8a78-11b52470fd17" providerId="AD" clId="Web-{D78CE715-C05C-E19A-B2A7-FE04B75DD51D}" dt="2024-12-03T14:00:40.684" v="319"/>
      <pc:docMkLst>
        <pc:docMk/>
      </pc:docMkLst>
      <pc:sldChg chg="addSp delSp modSp">
        <pc:chgData name="Magdalena Müllerová | Kreativní Evropa Kultura" userId="S::magdalena.mullerova@kreativnievropa.cz::d8024ec6-bd25-4d9b-8a78-11b52470fd17" providerId="AD" clId="Web-{D78CE715-C05C-E19A-B2A7-FE04B75DD51D}" dt="2024-12-03T13:50:31.649" v="137" actId="1076"/>
        <pc:sldMkLst>
          <pc:docMk/>
          <pc:sldMk cId="3467604577" sldId="279"/>
        </pc:sldMkLst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50:23.009" v="136" actId="14100"/>
          <ac:spMkLst>
            <pc:docMk/>
            <pc:sldMk cId="3467604577" sldId="279"/>
            <ac:spMk id="54" creationId="{00000000-0000-0000-0000-000000000000}"/>
          </ac:spMkLst>
        </pc:spChg>
        <pc:picChg chg="add del mod">
          <ac:chgData name="Magdalena Müllerová | Kreativní Evropa Kultura" userId="S::magdalena.mullerova@kreativnievropa.cz::d8024ec6-bd25-4d9b-8a78-11b52470fd17" providerId="AD" clId="Web-{D78CE715-C05C-E19A-B2A7-FE04B75DD51D}" dt="2024-12-03T13:49:53.898" v="130"/>
          <ac:picMkLst>
            <pc:docMk/>
            <pc:sldMk cId="3467604577" sldId="279"/>
            <ac:picMk id="2" creationId="{519033BF-B596-E008-773F-6D02D6597268}"/>
          </ac:picMkLst>
        </pc:picChg>
        <pc:picChg chg="del">
          <ac:chgData name="Magdalena Müllerová | Kreativní Evropa Kultura" userId="S::magdalena.mullerova@kreativnievropa.cz::d8024ec6-bd25-4d9b-8a78-11b52470fd17" providerId="AD" clId="Web-{D78CE715-C05C-E19A-B2A7-FE04B75DD51D}" dt="2024-12-03T13:48:26.693" v="124"/>
          <ac:picMkLst>
            <pc:docMk/>
            <pc:sldMk cId="3467604577" sldId="279"/>
            <ac:picMk id="3" creationId="{51E6AE30-A7D5-2ECE-E5F1-76EAAF3A9FC6}"/>
          </ac:picMkLst>
        </pc:picChg>
        <pc:picChg chg="add mod">
          <ac:chgData name="Magdalena Müllerová | Kreativní Evropa Kultura" userId="S::magdalena.mullerova@kreativnievropa.cz::d8024ec6-bd25-4d9b-8a78-11b52470fd17" providerId="AD" clId="Web-{D78CE715-C05C-E19A-B2A7-FE04B75DD51D}" dt="2024-12-03T13:50:31.649" v="137" actId="1076"/>
          <ac:picMkLst>
            <pc:docMk/>
            <pc:sldMk cId="3467604577" sldId="279"/>
            <ac:picMk id="4" creationId="{8507CEDB-A0BA-38B4-6D39-A7E4259A76EC}"/>
          </ac:picMkLst>
        </pc:picChg>
        <pc:picChg chg="del">
          <ac:chgData name="Magdalena Müllerová | Kreativní Evropa Kultura" userId="S::magdalena.mullerova@kreativnievropa.cz::d8024ec6-bd25-4d9b-8a78-11b52470fd17" providerId="AD" clId="Web-{D78CE715-C05C-E19A-B2A7-FE04B75DD51D}" dt="2024-12-03T13:48:27.646" v="125"/>
          <ac:picMkLst>
            <pc:docMk/>
            <pc:sldMk cId="3467604577" sldId="279"/>
            <ac:picMk id="56" creationId="{00000000-0000-0000-0000-000000000000}"/>
          </ac:picMkLst>
        </pc:picChg>
      </pc:sldChg>
      <pc:sldChg chg="modSp">
        <pc:chgData name="Magdalena Müllerová | Kreativní Evropa Kultura" userId="S::magdalena.mullerova@kreativnievropa.cz::d8024ec6-bd25-4d9b-8a78-11b52470fd17" providerId="AD" clId="Web-{D78CE715-C05C-E19A-B2A7-FE04B75DD51D}" dt="2024-12-03T13:48:09.723" v="123" actId="1076"/>
        <pc:sldMkLst>
          <pc:docMk/>
          <pc:sldMk cId="441743562" sldId="323"/>
        </pc:sldMkLst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48:09.723" v="123" actId="1076"/>
          <ac:spMkLst>
            <pc:docMk/>
            <pc:sldMk cId="441743562" sldId="323"/>
            <ac:spMk id="126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47:55.879" v="122" actId="20577"/>
          <ac:spMkLst>
            <pc:docMk/>
            <pc:sldMk cId="441743562" sldId="323"/>
            <ac:spMk id="127" creationId="{00000000-0000-0000-0000-000000000000}"/>
          </ac:spMkLst>
        </pc:spChg>
      </pc:sldChg>
      <pc:sldChg chg="delSp">
        <pc:chgData name="Magdalena Müllerová | Kreativní Evropa Kultura" userId="S::magdalena.mullerova@kreativnievropa.cz::d8024ec6-bd25-4d9b-8a78-11b52470fd17" providerId="AD" clId="Web-{D78CE715-C05C-E19A-B2A7-FE04B75DD51D}" dt="2024-12-03T14:00:40.684" v="319"/>
        <pc:sldMkLst>
          <pc:docMk/>
          <pc:sldMk cId="484616606" sldId="338"/>
        </pc:sldMkLst>
        <pc:spChg chg="del">
          <ac:chgData name="Magdalena Müllerová | Kreativní Evropa Kultura" userId="S::magdalena.mullerova@kreativnievropa.cz::d8024ec6-bd25-4d9b-8a78-11b52470fd17" providerId="AD" clId="Web-{D78CE715-C05C-E19A-B2A7-FE04B75DD51D}" dt="2024-12-03T14:00:40.684" v="319"/>
          <ac:spMkLst>
            <pc:docMk/>
            <pc:sldMk cId="484616606" sldId="338"/>
            <ac:spMk id="166" creationId="{00000000-0000-0000-0000-000000000000}"/>
          </ac:spMkLst>
        </pc:spChg>
      </pc:sldChg>
      <pc:sldChg chg="addSp delSp modSp">
        <pc:chgData name="Magdalena Müllerová | Kreativní Evropa Kultura" userId="S::magdalena.mullerova@kreativnievropa.cz::d8024ec6-bd25-4d9b-8a78-11b52470fd17" providerId="AD" clId="Web-{D78CE715-C05C-E19A-B2A7-FE04B75DD51D}" dt="2024-12-03T14:00:14.214" v="315"/>
        <pc:sldMkLst>
          <pc:docMk/>
          <pc:sldMk cId="4224740264" sldId="339"/>
        </pc:sldMkLst>
        <pc:spChg chg="add mod ord">
          <ac:chgData name="Magdalena Müllerová | Kreativní Evropa Kultura" userId="S::magdalena.mullerova@kreativnievropa.cz::d8024ec6-bd25-4d9b-8a78-11b52470fd17" providerId="AD" clId="Web-{D78CE715-C05C-E19A-B2A7-FE04B75DD51D}" dt="2024-12-03T13:59:56.948" v="312"/>
          <ac:spMkLst>
            <pc:docMk/>
            <pc:sldMk cId="4224740264" sldId="339"/>
            <ac:spMk id="6" creationId="{DCBD7D87-1DB2-0F52-698A-47B31A436E1F}"/>
          </ac:spMkLst>
        </pc:spChg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59:11.181" v="306" actId="14100"/>
          <ac:spMkLst>
            <pc:docMk/>
            <pc:sldMk cId="4224740264" sldId="339"/>
            <ac:spMk id="54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58:13.898" v="296" actId="20577"/>
          <ac:spMkLst>
            <pc:docMk/>
            <pc:sldMk cId="4224740264" sldId="339"/>
            <ac:spMk id="55" creationId="{00000000-0000-0000-0000-000000000000}"/>
          </ac:spMkLst>
        </pc:spChg>
        <pc:picChg chg="del">
          <ac:chgData name="Magdalena Müllerová | Kreativní Evropa Kultura" userId="S::magdalena.mullerova@kreativnievropa.cz::d8024ec6-bd25-4d9b-8a78-11b52470fd17" providerId="AD" clId="Web-{D78CE715-C05C-E19A-B2A7-FE04B75DD51D}" dt="2024-12-03T13:59:07.556" v="304"/>
          <ac:picMkLst>
            <pc:docMk/>
            <pc:sldMk cId="4224740264" sldId="339"/>
            <ac:picMk id="3" creationId="{51E6AE30-A7D5-2ECE-E5F1-76EAAF3A9FC6}"/>
          </ac:picMkLst>
        </pc:picChg>
        <pc:picChg chg="add mod ord">
          <ac:chgData name="Magdalena Müllerová | Kreativní Evropa Kultura" userId="S::magdalena.mullerova@kreativnievropa.cz::d8024ec6-bd25-4d9b-8a78-11b52470fd17" providerId="AD" clId="Web-{D78CE715-C05C-E19A-B2A7-FE04B75DD51D}" dt="2024-12-03T14:00:14.214" v="315"/>
          <ac:picMkLst>
            <pc:docMk/>
            <pc:sldMk cId="4224740264" sldId="339"/>
            <ac:picMk id="4" creationId="{45248DC0-8F18-DBD5-C127-C2299213C59F}"/>
          </ac:picMkLst>
        </pc:picChg>
        <pc:picChg chg="del">
          <ac:chgData name="Magdalena Müllerová | Kreativní Evropa Kultura" userId="S::magdalena.mullerova@kreativnievropa.cz::d8024ec6-bd25-4d9b-8a78-11b52470fd17" providerId="AD" clId="Web-{D78CE715-C05C-E19A-B2A7-FE04B75DD51D}" dt="2024-12-03T13:59:08.431" v="305"/>
          <ac:picMkLst>
            <pc:docMk/>
            <pc:sldMk cId="4224740264" sldId="339"/>
            <ac:picMk id="56" creationId="{00000000-0000-0000-0000-000000000000}"/>
          </ac:picMkLst>
        </pc:picChg>
      </pc:sldChg>
      <pc:sldChg chg="addSp delSp modSp">
        <pc:chgData name="Magdalena Müllerová | Kreativní Evropa Kultura" userId="S::magdalena.mullerova@kreativnievropa.cz::d8024ec6-bd25-4d9b-8a78-11b52470fd17" providerId="AD" clId="Web-{D78CE715-C05C-E19A-B2A7-FE04B75DD51D}" dt="2024-12-03T13:59:20.666" v="308" actId="14100"/>
        <pc:sldMkLst>
          <pc:docMk/>
          <pc:sldMk cId="1043574770" sldId="340"/>
        </pc:sldMkLst>
        <pc:spChg chg="add mod">
          <ac:chgData name="Magdalena Müllerová | Kreativní Evropa Kultura" userId="S::magdalena.mullerova@kreativnievropa.cz::d8024ec6-bd25-4d9b-8a78-11b52470fd17" providerId="AD" clId="Web-{D78CE715-C05C-E19A-B2A7-FE04B75DD51D}" dt="2024-12-03T13:57:54.538" v="292" actId="1076"/>
          <ac:spMkLst>
            <pc:docMk/>
            <pc:sldMk cId="1043574770" sldId="340"/>
            <ac:spMk id="4" creationId="{554E04F0-FE3A-D96F-2CC2-EA5C85BD5833}"/>
          </ac:spMkLst>
        </pc:spChg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59:20.666" v="308" actId="14100"/>
          <ac:spMkLst>
            <pc:docMk/>
            <pc:sldMk cId="1043574770" sldId="340"/>
            <ac:spMk id="54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58:19.914" v="298" actId="20577"/>
          <ac:spMkLst>
            <pc:docMk/>
            <pc:sldMk cId="1043574770" sldId="340"/>
            <ac:spMk id="55" creationId="{00000000-0000-0000-0000-000000000000}"/>
          </ac:spMkLst>
        </pc:spChg>
        <pc:picChg chg="del">
          <ac:chgData name="Magdalena Müllerová | Kreativní Evropa Kultura" userId="S::magdalena.mullerova@kreativnievropa.cz::d8024ec6-bd25-4d9b-8a78-11b52470fd17" providerId="AD" clId="Web-{D78CE715-C05C-E19A-B2A7-FE04B75DD51D}" dt="2024-12-03T13:58:49.383" v="299"/>
          <ac:picMkLst>
            <pc:docMk/>
            <pc:sldMk cId="1043574770" sldId="340"/>
            <ac:picMk id="3" creationId="{51E6AE30-A7D5-2ECE-E5F1-76EAAF3A9FC6}"/>
          </ac:picMkLst>
        </pc:picChg>
        <pc:picChg chg="add">
          <ac:chgData name="Magdalena Müllerová | Kreativní Evropa Kultura" userId="S::magdalena.mullerova@kreativnievropa.cz::d8024ec6-bd25-4d9b-8a78-11b52470fd17" providerId="AD" clId="Web-{D78CE715-C05C-E19A-B2A7-FE04B75DD51D}" dt="2024-12-03T13:58:54.837" v="302"/>
          <ac:picMkLst>
            <pc:docMk/>
            <pc:sldMk cId="1043574770" sldId="340"/>
            <ac:picMk id="6" creationId="{4AFADE8B-4222-8C22-9849-4E3F8C540D27}"/>
          </ac:picMkLst>
        </pc:picChg>
        <pc:picChg chg="del">
          <ac:chgData name="Magdalena Müllerová | Kreativní Evropa Kultura" userId="S::magdalena.mullerova@kreativnievropa.cz::d8024ec6-bd25-4d9b-8a78-11b52470fd17" providerId="AD" clId="Web-{D78CE715-C05C-E19A-B2A7-FE04B75DD51D}" dt="2024-12-03T13:58:50.196" v="300"/>
          <ac:picMkLst>
            <pc:docMk/>
            <pc:sldMk cId="1043574770" sldId="340"/>
            <ac:picMk id="56" creationId="{00000000-0000-0000-0000-000000000000}"/>
          </ac:picMkLst>
        </pc:picChg>
      </pc:sldChg>
      <pc:sldChg chg="addSp delSp modSp">
        <pc:chgData name="Magdalena Müllerová | Kreativní Evropa Kultura" userId="S::magdalena.mullerova@kreativnievropa.cz::d8024ec6-bd25-4d9b-8a78-11b52470fd17" providerId="AD" clId="Web-{D78CE715-C05C-E19A-B2A7-FE04B75DD51D}" dt="2024-12-03T13:52:08.668" v="152" actId="14100"/>
        <pc:sldMkLst>
          <pc:docMk/>
          <pc:sldMk cId="2860631474" sldId="341"/>
        </pc:sldMkLst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52:08.668" v="152" actId="14100"/>
          <ac:spMkLst>
            <pc:docMk/>
            <pc:sldMk cId="2860631474" sldId="341"/>
            <ac:spMk id="54" creationId="{00000000-0000-0000-0000-000000000000}"/>
          </ac:spMkLst>
        </pc:spChg>
        <pc:picChg chg="del">
          <ac:chgData name="Magdalena Müllerová | Kreativní Evropa Kultura" userId="S::magdalena.mullerova@kreativnievropa.cz::d8024ec6-bd25-4d9b-8a78-11b52470fd17" providerId="AD" clId="Web-{D78CE715-C05C-E19A-B2A7-FE04B75DD51D}" dt="2024-12-03T13:51:43.261" v="146"/>
          <ac:picMkLst>
            <pc:docMk/>
            <pc:sldMk cId="2860631474" sldId="341"/>
            <ac:picMk id="3" creationId="{51E6AE30-A7D5-2ECE-E5F1-76EAAF3A9FC6}"/>
          </ac:picMkLst>
        </pc:picChg>
        <pc:picChg chg="add">
          <ac:chgData name="Magdalena Müllerová | Kreativní Evropa Kultura" userId="S::magdalena.mullerova@kreativnievropa.cz::d8024ec6-bd25-4d9b-8a78-11b52470fd17" providerId="AD" clId="Web-{D78CE715-C05C-E19A-B2A7-FE04B75DD51D}" dt="2024-12-03T13:52:00.809" v="151"/>
          <ac:picMkLst>
            <pc:docMk/>
            <pc:sldMk cId="2860631474" sldId="341"/>
            <ac:picMk id="4" creationId="{46049FF1-7388-002D-D186-A266FFCB4981}"/>
          </ac:picMkLst>
        </pc:picChg>
        <pc:picChg chg="del">
          <ac:chgData name="Magdalena Müllerová | Kreativní Evropa Kultura" userId="S::magdalena.mullerova@kreativnievropa.cz::d8024ec6-bd25-4d9b-8a78-11b52470fd17" providerId="AD" clId="Web-{D78CE715-C05C-E19A-B2A7-FE04B75DD51D}" dt="2024-12-03T13:51:44.527" v="147"/>
          <ac:picMkLst>
            <pc:docMk/>
            <pc:sldMk cId="2860631474" sldId="341"/>
            <ac:picMk id="56" creationId="{00000000-0000-0000-0000-000000000000}"/>
          </ac:picMkLst>
        </pc:picChg>
      </pc:sldChg>
      <pc:sldChg chg="addSp modSp">
        <pc:chgData name="Magdalena Müllerová | Kreativní Evropa Kultura" userId="S::magdalena.mullerova@kreativnievropa.cz::d8024ec6-bd25-4d9b-8a78-11b52470fd17" providerId="AD" clId="Web-{D78CE715-C05C-E19A-B2A7-FE04B75DD51D}" dt="2024-12-03T13:59:25.978" v="309" actId="14100"/>
        <pc:sldMkLst>
          <pc:docMk/>
          <pc:sldMk cId="1246452985" sldId="342"/>
        </pc:sldMkLst>
        <pc:spChg chg="add mod">
          <ac:chgData name="Magdalena Müllerová | Kreativní Evropa Kultura" userId="S::magdalena.mullerova@kreativnievropa.cz::d8024ec6-bd25-4d9b-8a78-11b52470fd17" providerId="AD" clId="Web-{D78CE715-C05C-E19A-B2A7-FE04B75DD51D}" dt="2024-12-03T13:57:37.225" v="285" actId="1076"/>
          <ac:spMkLst>
            <pc:docMk/>
            <pc:sldMk cId="1246452985" sldId="342"/>
            <ac:spMk id="4" creationId="{A8CC21D4-9801-88E4-A43D-FF9A1B90425B}"/>
          </ac:spMkLst>
        </pc:spChg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59:25.978" v="309" actId="14100"/>
          <ac:spMkLst>
            <pc:docMk/>
            <pc:sldMk cId="1246452985" sldId="342"/>
            <ac:spMk id="54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57:41.163" v="286" actId="20577"/>
          <ac:spMkLst>
            <pc:docMk/>
            <pc:sldMk cId="1246452985" sldId="342"/>
            <ac:spMk id="55" creationId="{00000000-0000-0000-0000-000000000000}"/>
          </ac:spMkLst>
        </pc:spChg>
        <pc:picChg chg="mod">
          <ac:chgData name="Magdalena Müllerová | Kreativní Evropa Kultura" userId="S::magdalena.mullerova@kreativnievropa.cz::d8024ec6-bd25-4d9b-8a78-11b52470fd17" providerId="AD" clId="Web-{D78CE715-C05C-E19A-B2A7-FE04B75DD51D}" dt="2024-12-03T13:50:45.181" v="138" actId="1076"/>
          <ac:picMkLst>
            <pc:docMk/>
            <pc:sldMk cId="1246452985" sldId="342"/>
            <ac:picMk id="2" creationId="{0AF4667C-F6B0-20B9-0D79-AB650FAD5872}"/>
          </ac:picMkLst>
        </pc:picChg>
      </pc:sldChg>
      <pc:sldChg chg="addSp delSp modSp del">
        <pc:chgData name="Magdalena Müllerová | Kreativní Evropa Kultura" userId="S::magdalena.mullerova@kreativnievropa.cz::d8024ec6-bd25-4d9b-8a78-11b52470fd17" providerId="AD" clId="Web-{D78CE715-C05C-E19A-B2A7-FE04B75DD51D}" dt="2024-12-03T13:52:37.700" v="156"/>
        <pc:sldMkLst>
          <pc:docMk/>
          <pc:sldMk cId="175571030" sldId="343"/>
        </pc:sldMkLst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51:37.167" v="145" actId="14100"/>
          <ac:spMkLst>
            <pc:docMk/>
            <pc:sldMk cId="175571030" sldId="343"/>
            <ac:spMk id="54" creationId="{00000000-0000-0000-0000-000000000000}"/>
          </ac:spMkLst>
        </pc:spChg>
        <pc:picChg chg="del">
          <ac:chgData name="Magdalena Müllerová | Kreativní Evropa Kultura" userId="S::magdalena.mullerova@kreativnievropa.cz::d8024ec6-bd25-4d9b-8a78-11b52470fd17" providerId="AD" clId="Web-{D78CE715-C05C-E19A-B2A7-FE04B75DD51D}" dt="2024-12-03T13:51:16.135" v="139"/>
          <ac:picMkLst>
            <pc:docMk/>
            <pc:sldMk cId="175571030" sldId="343"/>
            <ac:picMk id="3" creationId="{51E6AE30-A7D5-2ECE-E5F1-76EAAF3A9FC6}"/>
          </ac:picMkLst>
        </pc:picChg>
        <pc:picChg chg="add">
          <ac:chgData name="Magdalena Müllerová | Kreativní Evropa Kultura" userId="S::magdalena.mullerova@kreativnievropa.cz::d8024ec6-bd25-4d9b-8a78-11b52470fd17" providerId="AD" clId="Web-{D78CE715-C05C-E19A-B2A7-FE04B75DD51D}" dt="2024-12-03T13:51:24.307" v="142"/>
          <ac:picMkLst>
            <pc:docMk/>
            <pc:sldMk cId="175571030" sldId="343"/>
            <ac:picMk id="4" creationId="{55DA717D-DE7C-EA7C-4518-8ED82E2CB82B}"/>
          </ac:picMkLst>
        </pc:picChg>
        <pc:picChg chg="del">
          <ac:chgData name="Magdalena Müllerová | Kreativní Evropa Kultura" userId="S::magdalena.mullerova@kreativnievropa.cz::d8024ec6-bd25-4d9b-8a78-11b52470fd17" providerId="AD" clId="Web-{D78CE715-C05C-E19A-B2A7-FE04B75DD51D}" dt="2024-12-03T13:51:16.135" v="140"/>
          <ac:picMkLst>
            <pc:docMk/>
            <pc:sldMk cId="175571030" sldId="343"/>
            <ac:picMk id="56" creationId="{00000000-0000-0000-0000-000000000000}"/>
          </ac:picMkLst>
        </pc:picChg>
      </pc:sldChg>
      <pc:sldChg chg="modSp">
        <pc:chgData name="Magdalena Müllerová | Kreativní Evropa Kultura" userId="S::magdalena.mullerova@kreativnievropa.cz::d8024ec6-bd25-4d9b-8a78-11b52470fd17" providerId="AD" clId="Web-{D78CE715-C05C-E19A-B2A7-FE04B75DD51D}" dt="2024-12-03T14:00:30.480" v="318"/>
        <pc:sldMkLst>
          <pc:docMk/>
          <pc:sldMk cId="1870047357" sldId="344"/>
        </pc:sldMkLst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4:00:30.480" v="318"/>
          <ac:spMkLst>
            <pc:docMk/>
            <pc:sldMk cId="1870047357" sldId="344"/>
            <ac:spMk id="166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42:44.901" v="7" actId="20577"/>
          <ac:spMkLst>
            <pc:docMk/>
            <pc:sldMk cId="1870047357" sldId="344"/>
            <ac:spMk id="167" creationId="{00000000-0000-0000-0000-000000000000}"/>
          </ac:spMkLst>
        </pc:spChg>
      </pc:sldChg>
      <pc:sldChg chg="new del">
        <pc:chgData name="Magdalena Müllerová | Kreativní Evropa Kultura" userId="S::magdalena.mullerova@kreativnievropa.cz::d8024ec6-bd25-4d9b-8a78-11b52470fd17" providerId="AD" clId="Web-{D78CE715-C05C-E19A-B2A7-FE04B75DD51D}" dt="2024-12-03T13:52:23.981" v="155"/>
        <pc:sldMkLst>
          <pc:docMk/>
          <pc:sldMk cId="2595081447" sldId="352"/>
        </pc:sldMkLst>
      </pc:sldChg>
      <pc:sldChg chg="addSp modSp add replId">
        <pc:chgData name="Magdalena Müllerová | Kreativní Evropa Kultura" userId="S::magdalena.mullerova@kreativnievropa.cz::d8024ec6-bd25-4d9b-8a78-11b52470fd17" providerId="AD" clId="Web-{D78CE715-C05C-E19A-B2A7-FE04B75DD51D}" dt="2024-12-03T13:57:20.756" v="282" actId="1076"/>
        <pc:sldMkLst>
          <pc:docMk/>
          <pc:sldMk cId="1614723938" sldId="353"/>
        </pc:sldMkLst>
        <pc:spChg chg="add mod">
          <ac:chgData name="Magdalena Müllerová | Kreativní Evropa Kultura" userId="S::magdalena.mullerova@kreativnievropa.cz::d8024ec6-bd25-4d9b-8a78-11b52470fd17" providerId="AD" clId="Web-{D78CE715-C05C-E19A-B2A7-FE04B75DD51D}" dt="2024-12-03T13:57:08.302" v="280" actId="1076"/>
          <ac:spMkLst>
            <pc:docMk/>
            <pc:sldMk cId="1614723938" sldId="353"/>
            <ac:spMk id="3" creationId="{F1FF9D7A-6403-7BF2-B8E1-F2BC247C09D0}"/>
          </ac:spMkLst>
        </pc:spChg>
        <pc:spChg chg="add mod">
          <ac:chgData name="Magdalena Müllerová | Kreativní Evropa Kultura" userId="S::magdalena.mullerova@kreativnievropa.cz::d8024ec6-bd25-4d9b-8a78-11b52470fd17" providerId="AD" clId="Web-{D78CE715-C05C-E19A-B2A7-FE04B75DD51D}" dt="2024-12-03T13:57:20.756" v="282" actId="1076"/>
          <ac:spMkLst>
            <pc:docMk/>
            <pc:sldMk cId="1614723938" sldId="353"/>
            <ac:spMk id="5" creationId="{7937780E-D401-E4BD-C7FA-B90E897388A1}"/>
          </ac:spMkLst>
        </pc:spChg>
        <pc:spChg chg="mod">
          <ac:chgData name="Magdalena Müllerová | Kreativní Evropa Kultura" userId="S::magdalena.mullerova@kreativnievropa.cz::d8024ec6-bd25-4d9b-8a78-11b52470fd17" providerId="AD" clId="Web-{D78CE715-C05C-E19A-B2A7-FE04B75DD51D}" dt="2024-12-03T13:56:55.536" v="279" actId="20577"/>
          <ac:spMkLst>
            <pc:docMk/>
            <pc:sldMk cId="1614723938" sldId="353"/>
            <ac:spMk id="55" creationId="{00000000-0000-0000-0000-000000000000}"/>
          </ac:spMkLst>
        </pc:spChg>
      </pc:sldChg>
    </pc:docChg>
  </pc:docChgLst>
  <pc:docChgLst>
    <pc:chgData name="Viktor Debnár" userId="S::viktor.debnar@kreativnievropa.cz::c228fe38-52ff-4801-9ee4-a66cdd1c9966" providerId="AD" clId="Web-{9FFDBCA9-2A81-3D13-1A3F-E71173FB871B}"/>
    <pc:docChg chg="sldOrd">
      <pc:chgData name="Viktor Debnár" userId="S::viktor.debnar@kreativnievropa.cz::c228fe38-52ff-4801-9ee4-a66cdd1c9966" providerId="AD" clId="Web-{9FFDBCA9-2A81-3D13-1A3F-E71173FB871B}" dt="2024-11-26T13:00:59.997" v="1"/>
      <pc:docMkLst>
        <pc:docMk/>
      </pc:docMkLst>
      <pc:sldChg chg="ord">
        <pc:chgData name="Viktor Debnár" userId="S::viktor.debnar@kreativnievropa.cz::c228fe38-52ff-4801-9ee4-a66cdd1c9966" providerId="AD" clId="Web-{9FFDBCA9-2A81-3D13-1A3F-E71173FB871B}" dt="2024-11-26T13:00:59.997" v="1"/>
        <pc:sldMkLst>
          <pc:docMk/>
          <pc:sldMk cId="1929618248" sldId="334"/>
        </pc:sldMkLst>
      </pc:sldChg>
    </pc:docChg>
  </pc:docChgLst>
  <pc:docChgLst>
    <pc:chgData name="Magdalena Müllerová | Kreativní Evropa Kultura" userId="S::magdalena.mullerova@kreativnievropa.cz::d8024ec6-bd25-4d9b-8a78-11b52470fd17" providerId="AD" clId="Web-{53428370-CEA5-D22B-09AE-80B78BEFBCDB}"/>
    <pc:docChg chg="modSld">
      <pc:chgData name="Magdalena Müllerová | Kreativní Evropa Kultura" userId="S::magdalena.mullerova@kreativnievropa.cz::d8024ec6-bd25-4d9b-8a78-11b52470fd17" providerId="AD" clId="Web-{53428370-CEA5-D22B-09AE-80B78BEFBCDB}" dt="2024-12-03T13:27:25.155" v="10"/>
      <pc:docMkLst>
        <pc:docMk/>
      </pc:docMkLst>
      <pc:sldChg chg="addSp modSp mod setBg">
        <pc:chgData name="Magdalena Müllerová | Kreativní Evropa Kultura" userId="S::magdalena.mullerova@kreativnievropa.cz::d8024ec6-bd25-4d9b-8a78-11b52470fd17" providerId="AD" clId="Web-{53428370-CEA5-D22B-09AE-80B78BEFBCDB}" dt="2024-12-03T13:27:25.155" v="10"/>
        <pc:sldMkLst>
          <pc:docMk/>
          <pc:sldMk cId="484616606" sldId="338"/>
        </pc:sldMkLst>
        <pc:spChg chg="add mod">
          <ac:chgData name="Magdalena Müllerová | Kreativní Evropa Kultura" userId="S::magdalena.mullerova@kreativnievropa.cz::d8024ec6-bd25-4d9b-8a78-11b52470fd17" providerId="AD" clId="Web-{53428370-CEA5-D22B-09AE-80B78BEFBCDB}" dt="2024-12-03T13:27:14.342" v="9" actId="1076"/>
          <ac:spMkLst>
            <pc:docMk/>
            <pc:sldMk cId="484616606" sldId="338"/>
            <ac:spMk id="3" creationId="{43FEEA7F-9D32-BAAF-9CDE-11D3F8FC1750}"/>
          </ac:spMkLst>
        </pc:spChg>
        <pc:spChg chg="mod">
          <ac:chgData name="Magdalena Müllerová | Kreativní Evropa Kultura" userId="S::magdalena.mullerova@kreativnievropa.cz::d8024ec6-bd25-4d9b-8a78-11b52470fd17" providerId="AD" clId="Web-{53428370-CEA5-D22B-09AE-80B78BEFBCDB}" dt="2024-12-03T13:25:21.261" v="0"/>
          <ac:spMkLst>
            <pc:docMk/>
            <pc:sldMk cId="484616606" sldId="338"/>
            <ac:spMk id="166" creationId="{00000000-0000-0000-0000-000000000000}"/>
          </ac:spMkLst>
        </pc:spChg>
        <pc:grpChg chg="add">
          <ac:chgData name="Magdalena Müllerová | Kreativní Evropa Kultura" userId="S::magdalena.mullerova@kreativnievropa.cz::d8024ec6-bd25-4d9b-8a78-11b52470fd17" providerId="AD" clId="Web-{53428370-CEA5-D22B-09AE-80B78BEFBCDB}" dt="2024-12-03T13:27:25.155" v="10"/>
          <ac:grpSpMkLst>
            <pc:docMk/>
            <pc:sldMk cId="484616606" sldId="338"/>
            <ac:grpSpMk id="4" creationId="{47252BD1-0756-C65C-3415-530C3E93BFC8}"/>
          </ac:grpSpMkLst>
        </pc:grpChg>
        <pc:picChg chg="mod">
          <ac:chgData name="Magdalena Müllerová | Kreativní Evropa Kultura" userId="S::magdalena.mullerova@kreativnievropa.cz::d8024ec6-bd25-4d9b-8a78-11b52470fd17" providerId="AD" clId="Web-{53428370-CEA5-D22B-09AE-80B78BEFBCDB}" dt="2024-12-03T13:27:06.717" v="8" actId="1076"/>
          <ac:picMkLst>
            <pc:docMk/>
            <pc:sldMk cId="484616606" sldId="338"/>
            <ac:picMk id="2" creationId="{F6C42C66-D77F-1750-B522-CB1F6B603FB9}"/>
          </ac:picMkLst>
        </pc:picChg>
      </pc:sldChg>
    </pc:docChg>
  </pc:docChgLst>
  <pc:docChgLst>
    <pc:chgData name="Viktor Debnár" userId="S::viktor.debnar@kreativnievropa.cz::c228fe38-52ff-4801-9ee4-a66cdd1c9966" providerId="AD" clId="Web-{87E31BFB-5EF7-00A5-BBEB-6C706F1C6E21}"/>
    <pc:docChg chg="addSld modSld sldOrd">
      <pc:chgData name="Viktor Debnár" userId="S::viktor.debnar@kreativnievropa.cz::c228fe38-52ff-4801-9ee4-a66cdd1c9966" providerId="AD" clId="Web-{87E31BFB-5EF7-00A5-BBEB-6C706F1C6E21}" dt="2024-12-03T13:46:36.158" v="181" actId="20577"/>
      <pc:docMkLst>
        <pc:docMk/>
      </pc:docMkLst>
      <pc:sldChg chg="modSp">
        <pc:chgData name="Viktor Debnár" userId="S::viktor.debnar@kreativnievropa.cz::c228fe38-52ff-4801-9ee4-a66cdd1c9966" providerId="AD" clId="Web-{87E31BFB-5EF7-00A5-BBEB-6C706F1C6E21}" dt="2024-12-03T13:44:41.936" v="170" actId="20577"/>
        <pc:sldMkLst>
          <pc:docMk/>
          <pc:sldMk cId="832782521" sldId="282"/>
        </pc:sldMkLst>
        <pc:spChg chg="mod">
          <ac:chgData name="Viktor Debnár" userId="S::viktor.debnar@kreativnievropa.cz::c228fe38-52ff-4801-9ee4-a66cdd1c9966" providerId="AD" clId="Web-{87E31BFB-5EF7-00A5-BBEB-6C706F1C6E21}" dt="2024-12-03T13:44:41.936" v="170" actId="20577"/>
          <ac:spMkLst>
            <pc:docMk/>
            <pc:sldMk cId="832782521" sldId="282"/>
            <ac:spMk id="167" creationId="{00000000-0000-0000-0000-000000000000}"/>
          </ac:spMkLst>
        </pc:spChg>
      </pc:sldChg>
      <pc:sldChg chg="modSp">
        <pc:chgData name="Viktor Debnár" userId="S::viktor.debnar@kreativnievropa.cz::c228fe38-52ff-4801-9ee4-a66cdd1c9966" providerId="AD" clId="Web-{87E31BFB-5EF7-00A5-BBEB-6C706F1C6E21}" dt="2024-12-03T13:45:13.890" v="175" actId="20577"/>
        <pc:sldMkLst>
          <pc:docMk/>
          <pc:sldMk cId="1156790543" sldId="296"/>
        </pc:sldMkLst>
        <pc:spChg chg="mod">
          <ac:chgData name="Viktor Debnár" userId="S::viktor.debnar@kreativnievropa.cz::c228fe38-52ff-4801-9ee4-a66cdd1c9966" providerId="AD" clId="Web-{87E31BFB-5EF7-00A5-BBEB-6C706F1C6E21}" dt="2024-12-03T13:45:13.890" v="175" actId="20577"/>
          <ac:spMkLst>
            <pc:docMk/>
            <pc:sldMk cId="1156790543" sldId="296"/>
            <ac:spMk id="167" creationId="{00000000-0000-0000-0000-000000000000}"/>
          </ac:spMkLst>
        </pc:spChg>
      </pc:sldChg>
      <pc:sldChg chg="modSp">
        <pc:chgData name="Viktor Debnár" userId="S::viktor.debnar@kreativnievropa.cz::c228fe38-52ff-4801-9ee4-a66cdd1c9966" providerId="AD" clId="Web-{87E31BFB-5EF7-00A5-BBEB-6C706F1C6E21}" dt="2024-12-03T13:20:09.367" v="74" actId="20577"/>
        <pc:sldMkLst>
          <pc:docMk/>
          <pc:sldMk cId="1929618248" sldId="334"/>
        </pc:sldMkLst>
        <pc:spChg chg="mod">
          <ac:chgData name="Viktor Debnár" userId="S::viktor.debnar@kreativnievropa.cz::c228fe38-52ff-4801-9ee4-a66cdd1c9966" providerId="AD" clId="Web-{87E31BFB-5EF7-00A5-BBEB-6C706F1C6E21}" dt="2024-12-03T13:18:07.489" v="17" actId="20577"/>
          <ac:spMkLst>
            <pc:docMk/>
            <pc:sldMk cId="1929618248" sldId="334"/>
            <ac:spMk id="2" creationId="{CA5FC3C5-620D-4840-B8D3-1BA1967DBEC6}"/>
          </ac:spMkLst>
        </pc:spChg>
        <pc:spChg chg="mod">
          <ac:chgData name="Viktor Debnár" userId="S::viktor.debnar@kreativnievropa.cz::c228fe38-52ff-4801-9ee4-a66cdd1c9966" providerId="AD" clId="Web-{87E31BFB-5EF7-00A5-BBEB-6C706F1C6E21}" dt="2024-12-03T13:20:09.367" v="74" actId="20577"/>
          <ac:spMkLst>
            <pc:docMk/>
            <pc:sldMk cId="1929618248" sldId="334"/>
            <ac:spMk id="3" creationId="{CC49D739-6434-40EB-8379-D1A483B56D1C}"/>
          </ac:spMkLst>
        </pc:spChg>
      </pc:sldChg>
      <pc:sldChg chg="modSp">
        <pc:chgData name="Viktor Debnár" userId="S::viktor.debnar@kreativnievropa.cz::c228fe38-52ff-4801-9ee4-a66cdd1c9966" providerId="AD" clId="Web-{87E31BFB-5EF7-00A5-BBEB-6C706F1C6E21}" dt="2024-12-03T13:17:39.785" v="9" actId="20577"/>
        <pc:sldMkLst>
          <pc:docMk/>
          <pc:sldMk cId="3767812157" sldId="337"/>
        </pc:sldMkLst>
        <pc:spChg chg="mod">
          <ac:chgData name="Viktor Debnár" userId="S::viktor.debnar@kreativnievropa.cz::c228fe38-52ff-4801-9ee4-a66cdd1c9966" providerId="AD" clId="Web-{87E31BFB-5EF7-00A5-BBEB-6C706F1C6E21}" dt="2024-12-03T13:17:39.785" v="9" actId="20577"/>
          <ac:spMkLst>
            <pc:docMk/>
            <pc:sldMk cId="3767812157" sldId="337"/>
            <ac:spMk id="157" creationId="{00000000-0000-0000-0000-000000000000}"/>
          </ac:spMkLst>
        </pc:spChg>
      </pc:sldChg>
      <pc:sldChg chg="modSp">
        <pc:chgData name="Viktor Debnár" userId="S::viktor.debnar@kreativnievropa.cz::c228fe38-52ff-4801-9ee4-a66cdd1c9966" providerId="AD" clId="Web-{87E31BFB-5EF7-00A5-BBEB-6C706F1C6E21}" dt="2024-12-03T13:45:57.501" v="177" actId="14100"/>
        <pc:sldMkLst>
          <pc:docMk/>
          <pc:sldMk cId="484616606" sldId="338"/>
        </pc:sldMkLst>
        <pc:spChg chg="mod">
          <ac:chgData name="Viktor Debnár" userId="S::viktor.debnar@kreativnievropa.cz::c228fe38-52ff-4801-9ee4-a66cdd1c9966" providerId="AD" clId="Web-{87E31BFB-5EF7-00A5-BBEB-6C706F1C6E21}" dt="2024-12-03T13:45:57.501" v="177" actId="14100"/>
          <ac:spMkLst>
            <pc:docMk/>
            <pc:sldMk cId="484616606" sldId="338"/>
            <ac:spMk id="166" creationId="{00000000-0000-0000-0000-000000000000}"/>
          </ac:spMkLst>
        </pc:spChg>
        <pc:grpChg chg="mod">
          <ac:chgData name="Viktor Debnár" userId="S::viktor.debnar@kreativnievropa.cz::c228fe38-52ff-4801-9ee4-a66cdd1c9966" providerId="AD" clId="Web-{87E31BFB-5EF7-00A5-BBEB-6C706F1C6E21}" dt="2024-12-03T13:45:54.110" v="176" actId="14100"/>
          <ac:grpSpMkLst>
            <pc:docMk/>
            <pc:sldMk cId="484616606" sldId="338"/>
            <ac:grpSpMk id="4" creationId="{47252BD1-0756-C65C-3415-530C3E93BFC8}"/>
          </ac:grpSpMkLst>
        </pc:grpChg>
      </pc:sldChg>
      <pc:sldChg chg="modSp">
        <pc:chgData name="Viktor Debnár" userId="S::viktor.debnar@kreativnievropa.cz::c228fe38-52ff-4801-9ee4-a66cdd1c9966" providerId="AD" clId="Web-{87E31BFB-5EF7-00A5-BBEB-6C706F1C6E21}" dt="2024-12-03T13:46:36.158" v="181" actId="20577"/>
        <pc:sldMkLst>
          <pc:docMk/>
          <pc:sldMk cId="1043574770" sldId="340"/>
        </pc:sldMkLst>
        <pc:spChg chg="mod">
          <ac:chgData name="Viktor Debnár" userId="S::viktor.debnar@kreativnievropa.cz::c228fe38-52ff-4801-9ee4-a66cdd1c9966" providerId="AD" clId="Web-{87E31BFB-5EF7-00A5-BBEB-6C706F1C6E21}" dt="2024-12-03T13:46:36.158" v="181" actId="20577"/>
          <ac:spMkLst>
            <pc:docMk/>
            <pc:sldMk cId="1043574770" sldId="340"/>
            <ac:spMk id="55" creationId="{00000000-0000-0000-0000-000000000000}"/>
          </ac:spMkLst>
        </pc:spChg>
      </pc:sldChg>
      <pc:sldChg chg="modSp">
        <pc:chgData name="Viktor Debnár" userId="S::viktor.debnar@kreativnievropa.cz::c228fe38-52ff-4801-9ee4-a66cdd1c9966" providerId="AD" clId="Web-{87E31BFB-5EF7-00A5-BBEB-6C706F1C6E21}" dt="2024-12-03T13:17:22.800" v="7" actId="14100"/>
        <pc:sldMkLst>
          <pc:docMk/>
          <pc:sldMk cId="1091819695" sldId="349"/>
        </pc:sldMkLst>
        <pc:picChg chg="mod">
          <ac:chgData name="Viktor Debnár" userId="S::viktor.debnar@kreativnievropa.cz::c228fe38-52ff-4801-9ee4-a66cdd1c9966" providerId="AD" clId="Web-{87E31BFB-5EF7-00A5-BBEB-6C706F1C6E21}" dt="2024-12-03T13:17:22.800" v="7" actId="14100"/>
          <ac:picMkLst>
            <pc:docMk/>
            <pc:sldMk cId="1091819695" sldId="349"/>
            <ac:picMk id="2" creationId="{F6C42C66-D77F-1750-B522-CB1F6B603FB9}"/>
          </ac:picMkLst>
        </pc:picChg>
      </pc:sldChg>
      <pc:sldChg chg="modSp add ord replId">
        <pc:chgData name="Viktor Debnár" userId="S::viktor.debnar@kreativnievropa.cz::c228fe38-52ff-4801-9ee4-a66cdd1c9966" providerId="AD" clId="Web-{87E31BFB-5EF7-00A5-BBEB-6C706F1C6E21}" dt="2024-12-03T13:23:06.497" v="162" actId="20577"/>
        <pc:sldMkLst>
          <pc:docMk/>
          <pc:sldMk cId="791839259" sldId="350"/>
        </pc:sldMkLst>
        <pc:spChg chg="mod">
          <ac:chgData name="Viktor Debnár" userId="S::viktor.debnar@kreativnievropa.cz::c228fe38-52ff-4801-9ee4-a66cdd1c9966" providerId="AD" clId="Web-{87E31BFB-5EF7-00A5-BBEB-6C706F1C6E21}" dt="2024-12-03T13:23:06.497" v="162" actId="20577"/>
          <ac:spMkLst>
            <pc:docMk/>
            <pc:sldMk cId="791839259" sldId="350"/>
            <ac:spMk id="157" creationId="{00000000-0000-0000-0000-000000000000}"/>
          </ac:spMkLst>
        </pc:spChg>
        <pc:spChg chg="mod">
          <ac:chgData name="Viktor Debnár" userId="S::viktor.debnar@kreativnievropa.cz::c228fe38-52ff-4801-9ee4-a66cdd1c9966" providerId="AD" clId="Web-{87E31BFB-5EF7-00A5-BBEB-6C706F1C6E21}" dt="2024-12-03T13:21:16.744" v="91" actId="20577"/>
          <ac:spMkLst>
            <pc:docMk/>
            <pc:sldMk cId="791839259" sldId="350"/>
            <ac:spMk id="158" creationId="{00000000-0000-0000-0000-000000000000}"/>
          </ac:spMkLst>
        </pc:spChg>
      </pc:sldChg>
    </pc:docChg>
  </pc:docChgLst>
  <pc:docChgLst>
    <pc:chgData name="Tomáš Řepa" userId="S::tomas.repa@kreativnievropa.cz::7bf9700e-0166-410e-b79b-8c62a05a677b" providerId="AD" clId="Web-{00F8BFCE-276C-CF32-7A85-4AA10BFC9253}"/>
    <pc:docChg chg="addSld delSld modSld sldOrd">
      <pc:chgData name="Tomáš Řepa" userId="S::tomas.repa@kreativnievropa.cz::7bf9700e-0166-410e-b79b-8c62a05a677b" providerId="AD" clId="Web-{00F8BFCE-276C-CF32-7A85-4AA10BFC9253}" dt="2024-12-03T11:40:43.885" v="533"/>
      <pc:docMkLst>
        <pc:docMk/>
      </pc:docMkLst>
      <pc:sldChg chg="ord">
        <pc:chgData name="Tomáš Řepa" userId="S::tomas.repa@kreativnievropa.cz::7bf9700e-0166-410e-b79b-8c62a05a677b" providerId="AD" clId="Web-{00F8BFCE-276C-CF32-7A85-4AA10BFC9253}" dt="2024-12-03T11:22:27.237" v="501"/>
        <pc:sldMkLst>
          <pc:docMk/>
          <pc:sldMk cId="3467604577" sldId="279"/>
        </pc:sldMkLst>
      </pc:sldChg>
      <pc:sldChg chg="modSp">
        <pc:chgData name="Tomáš Řepa" userId="S::tomas.repa@kreativnievropa.cz::7bf9700e-0166-410e-b79b-8c62a05a677b" providerId="AD" clId="Web-{00F8BFCE-276C-CF32-7A85-4AA10BFC9253}" dt="2024-12-03T10:59:06.929" v="12" actId="20577"/>
        <pc:sldMkLst>
          <pc:docMk/>
          <pc:sldMk cId="1156790543" sldId="296"/>
        </pc:sldMkLst>
        <pc:spChg chg="mod">
          <ac:chgData name="Tomáš Řepa" userId="S::tomas.repa@kreativnievropa.cz::7bf9700e-0166-410e-b79b-8c62a05a677b" providerId="AD" clId="Web-{00F8BFCE-276C-CF32-7A85-4AA10BFC9253}" dt="2024-12-03T10:59:06.929" v="12" actId="20577"/>
          <ac:spMkLst>
            <pc:docMk/>
            <pc:sldMk cId="1156790543" sldId="296"/>
            <ac:spMk id="168" creationId="{00000000-0000-0000-0000-000000000000}"/>
          </ac:spMkLst>
        </pc:spChg>
      </pc:sldChg>
      <pc:sldChg chg="modSp">
        <pc:chgData name="Tomáš Řepa" userId="S::tomas.repa@kreativnievropa.cz::7bf9700e-0166-410e-b79b-8c62a05a677b" providerId="AD" clId="Web-{00F8BFCE-276C-CF32-7A85-4AA10BFC9253}" dt="2024-12-03T10:57:44.424" v="2" actId="1076"/>
        <pc:sldMkLst>
          <pc:docMk/>
          <pc:sldMk cId="3767812157" sldId="337"/>
        </pc:sldMkLst>
        <pc:spChg chg="mod">
          <ac:chgData name="Tomáš Řepa" userId="S::tomas.repa@kreativnievropa.cz::7bf9700e-0166-410e-b79b-8c62a05a677b" providerId="AD" clId="Web-{00F8BFCE-276C-CF32-7A85-4AA10BFC9253}" dt="2024-12-03T10:57:34.564" v="1" actId="1076"/>
          <ac:spMkLst>
            <pc:docMk/>
            <pc:sldMk cId="3767812157" sldId="337"/>
            <ac:spMk id="157" creationId="{00000000-0000-0000-0000-000000000000}"/>
          </ac:spMkLst>
        </pc:spChg>
        <pc:spChg chg="mod">
          <ac:chgData name="Tomáš Řepa" userId="S::tomas.repa@kreativnievropa.cz::7bf9700e-0166-410e-b79b-8c62a05a677b" providerId="AD" clId="Web-{00F8BFCE-276C-CF32-7A85-4AA10BFC9253}" dt="2024-12-03T10:57:44.424" v="2" actId="1076"/>
          <ac:spMkLst>
            <pc:docMk/>
            <pc:sldMk cId="3767812157" sldId="337"/>
            <ac:spMk id="160" creationId="{00000000-0000-0000-0000-000000000000}"/>
          </ac:spMkLst>
        </pc:spChg>
      </pc:sldChg>
      <pc:sldChg chg="addSp delSp modSp add ord replId">
        <pc:chgData name="Tomáš Řepa" userId="S::tomas.repa@kreativnievropa.cz::7bf9700e-0166-410e-b79b-8c62a05a677b" providerId="AD" clId="Web-{00F8BFCE-276C-CF32-7A85-4AA10BFC9253}" dt="2024-12-03T11:40:43.885" v="533"/>
        <pc:sldMkLst>
          <pc:docMk/>
          <pc:sldMk cId="484616606" sldId="338"/>
        </pc:sldMkLst>
        <pc:spChg chg="del mod">
          <ac:chgData name="Tomáš Řepa" userId="S::tomas.repa@kreativnievropa.cz::7bf9700e-0166-410e-b79b-8c62a05a677b" providerId="AD" clId="Web-{00F8BFCE-276C-CF32-7A85-4AA10BFC9253}" dt="2024-12-03T11:30:24.189" v="519"/>
          <ac:spMkLst>
            <pc:docMk/>
            <pc:sldMk cId="484616606" sldId="338"/>
            <ac:spMk id="167" creationId="{00000000-0000-0000-0000-000000000000}"/>
          </ac:spMkLst>
        </pc:spChg>
        <pc:spChg chg="mod">
          <ac:chgData name="Tomáš Řepa" userId="S::tomas.repa@kreativnievropa.cz::7bf9700e-0166-410e-b79b-8c62a05a677b" providerId="AD" clId="Web-{00F8BFCE-276C-CF32-7A85-4AA10BFC9253}" dt="2024-12-03T11:11:30.820" v="302" actId="1076"/>
          <ac:spMkLst>
            <pc:docMk/>
            <pc:sldMk cId="484616606" sldId="338"/>
            <ac:spMk id="168" creationId="{00000000-0000-0000-0000-000000000000}"/>
          </ac:spMkLst>
        </pc:spChg>
        <pc:spChg chg="del">
          <ac:chgData name="Tomáš Řepa" userId="S::tomas.repa@kreativnievropa.cz::7bf9700e-0166-410e-b79b-8c62a05a677b" providerId="AD" clId="Web-{00F8BFCE-276C-CF32-7A85-4AA10BFC9253}" dt="2024-12-03T11:31:11.098" v="521"/>
          <ac:spMkLst>
            <pc:docMk/>
            <pc:sldMk cId="484616606" sldId="338"/>
            <ac:spMk id="170" creationId="{00000000-0000-0000-0000-000000000000}"/>
          </ac:spMkLst>
        </pc:spChg>
        <pc:picChg chg="add mod">
          <ac:chgData name="Tomáš Řepa" userId="S::tomas.repa@kreativnievropa.cz::7bf9700e-0166-410e-b79b-8c62a05a677b" providerId="AD" clId="Web-{00F8BFCE-276C-CF32-7A85-4AA10BFC9253}" dt="2024-12-03T11:31:53.586" v="527" actId="1076"/>
          <ac:picMkLst>
            <pc:docMk/>
            <pc:sldMk cId="484616606" sldId="338"/>
            <ac:picMk id="2" creationId="{FB449861-93A7-AD7E-E012-52D848599A9B}"/>
          </ac:picMkLst>
        </pc:picChg>
        <pc:picChg chg="add del mod">
          <ac:chgData name="Tomáš Řepa" userId="S::tomas.repa@kreativnievropa.cz::7bf9700e-0166-410e-b79b-8c62a05a677b" providerId="AD" clId="Web-{00F8BFCE-276C-CF32-7A85-4AA10BFC9253}" dt="2024-12-03T11:40:43.885" v="533"/>
          <ac:picMkLst>
            <pc:docMk/>
            <pc:sldMk cId="484616606" sldId="338"/>
            <ac:picMk id="3" creationId="{ECF5286B-EBFB-2650-23BC-3AD7EC46F896}"/>
          </ac:picMkLst>
        </pc:picChg>
        <pc:picChg chg="add del mod">
          <ac:chgData name="Tomáš Řepa" userId="S::tomas.repa@kreativnievropa.cz::7bf9700e-0166-410e-b79b-8c62a05a677b" providerId="AD" clId="Web-{00F8BFCE-276C-CF32-7A85-4AA10BFC9253}" dt="2024-12-03T11:40:33.947" v="532"/>
          <ac:picMkLst>
            <pc:docMk/>
            <pc:sldMk cId="484616606" sldId="338"/>
            <ac:picMk id="4" creationId="{42F677D1-E85A-B969-5458-92B94B09EBE2}"/>
          </ac:picMkLst>
        </pc:picChg>
        <pc:picChg chg="add del mod">
          <ac:chgData name="Tomáš Řepa" userId="S::tomas.repa@kreativnievropa.cz::7bf9700e-0166-410e-b79b-8c62a05a677b" providerId="AD" clId="Web-{00F8BFCE-276C-CF32-7A85-4AA10BFC9253}" dt="2024-12-03T11:40:29.150" v="531"/>
          <ac:picMkLst>
            <pc:docMk/>
            <pc:sldMk cId="484616606" sldId="338"/>
            <ac:picMk id="5" creationId="{38907A03-B992-5897-08D1-D5F52D547A01}"/>
          </ac:picMkLst>
        </pc:picChg>
      </pc:sldChg>
      <pc:sldChg chg="add del replId">
        <pc:chgData name="Tomáš Řepa" userId="S::tomas.repa@kreativnievropa.cz::7bf9700e-0166-410e-b79b-8c62a05a677b" providerId="AD" clId="Web-{00F8BFCE-276C-CF32-7A85-4AA10BFC9253}" dt="2024-12-03T10:59:22.852" v="13"/>
        <pc:sldMkLst>
          <pc:docMk/>
          <pc:sldMk cId="1734911457" sldId="338"/>
        </pc:sldMkLst>
      </pc:sldChg>
      <pc:sldChg chg="new del">
        <pc:chgData name="Tomáš Řepa" userId="S::tomas.repa@kreativnievropa.cz::7bf9700e-0166-410e-b79b-8c62a05a677b" providerId="AD" clId="Web-{00F8BFCE-276C-CF32-7A85-4AA10BFC9253}" dt="2024-12-03T10:58:15.942" v="4"/>
        <pc:sldMkLst>
          <pc:docMk/>
          <pc:sldMk cId="2819173876" sldId="338"/>
        </pc:sldMkLst>
      </pc:sldChg>
      <pc:sldChg chg="modSp add replId">
        <pc:chgData name="Tomáš Řepa" userId="S::tomas.repa@kreativnievropa.cz::7bf9700e-0166-410e-b79b-8c62a05a677b" providerId="AD" clId="Web-{00F8BFCE-276C-CF32-7A85-4AA10BFC9253}" dt="2024-12-03T11:16:21.839" v="374" actId="1076"/>
        <pc:sldMkLst>
          <pc:docMk/>
          <pc:sldMk cId="4224740264" sldId="339"/>
        </pc:sldMkLst>
        <pc:spChg chg="mod">
          <ac:chgData name="Tomáš Řepa" userId="S::tomas.repa@kreativnievropa.cz::7bf9700e-0166-410e-b79b-8c62a05a677b" providerId="AD" clId="Web-{00F8BFCE-276C-CF32-7A85-4AA10BFC9253}" dt="2024-12-03T11:15:40.680" v="372" actId="1076"/>
          <ac:spMkLst>
            <pc:docMk/>
            <pc:sldMk cId="4224740264" sldId="339"/>
            <ac:spMk id="54" creationId="{00000000-0000-0000-0000-000000000000}"/>
          </ac:spMkLst>
        </pc:spChg>
        <pc:spChg chg="mod">
          <ac:chgData name="Tomáš Řepa" userId="S::tomas.repa@kreativnievropa.cz::7bf9700e-0166-410e-b79b-8c62a05a677b" providerId="AD" clId="Web-{00F8BFCE-276C-CF32-7A85-4AA10BFC9253}" dt="2024-12-03T11:16:21.839" v="374" actId="1076"/>
          <ac:spMkLst>
            <pc:docMk/>
            <pc:sldMk cId="4224740264" sldId="339"/>
            <ac:spMk id="55" creationId="{00000000-0000-0000-0000-000000000000}"/>
          </ac:spMkLst>
        </pc:spChg>
      </pc:sldChg>
      <pc:sldChg chg="modSp add replId">
        <pc:chgData name="Tomáš Řepa" userId="S::tomas.repa@kreativnievropa.cz::7bf9700e-0166-410e-b79b-8c62a05a677b" providerId="AD" clId="Web-{00F8BFCE-276C-CF32-7A85-4AA10BFC9253}" dt="2024-12-03T11:18:44.004" v="413" actId="20577"/>
        <pc:sldMkLst>
          <pc:docMk/>
          <pc:sldMk cId="1043574770" sldId="340"/>
        </pc:sldMkLst>
        <pc:spChg chg="mod">
          <ac:chgData name="Tomáš Řepa" userId="S::tomas.repa@kreativnievropa.cz::7bf9700e-0166-410e-b79b-8c62a05a677b" providerId="AD" clId="Web-{00F8BFCE-276C-CF32-7A85-4AA10BFC9253}" dt="2024-12-03T11:18:44.004" v="413" actId="20577"/>
          <ac:spMkLst>
            <pc:docMk/>
            <pc:sldMk cId="1043574770" sldId="340"/>
            <ac:spMk id="55" creationId="{00000000-0000-0000-0000-000000000000}"/>
          </ac:spMkLst>
        </pc:spChg>
      </pc:sldChg>
      <pc:sldChg chg="modSp add replId">
        <pc:chgData name="Tomáš Řepa" userId="S::tomas.repa@kreativnievropa.cz::7bf9700e-0166-410e-b79b-8c62a05a677b" providerId="AD" clId="Web-{00F8BFCE-276C-CF32-7A85-4AA10BFC9253}" dt="2024-12-03T11:21:09.779" v="497" actId="20577"/>
        <pc:sldMkLst>
          <pc:docMk/>
          <pc:sldMk cId="2860631474" sldId="341"/>
        </pc:sldMkLst>
        <pc:spChg chg="mod">
          <ac:chgData name="Tomáš Řepa" userId="S::tomas.repa@kreativnievropa.cz::7bf9700e-0166-410e-b79b-8c62a05a677b" providerId="AD" clId="Web-{00F8BFCE-276C-CF32-7A85-4AA10BFC9253}" dt="2024-12-03T11:21:09.779" v="497" actId="20577"/>
          <ac:spMkLst>
            <pc:docMk/>
            <pc:sldMk cId="2860631474" sldId="341"/>
            <ac:spMk id="55" creationId="{00000000-0000-0000-0000-000000000000}"/>
          </ac:spMkLst>
        </pc:spChg>
      </pc:sldChg>
      <pc:sldChg chg="add ord replId">
        <pc:chgData name="Tomáš Řepa" userId="S::tomas.repa@kreativnievropa.cz::7bf9700e-0166-410e-b79b-8c62a05a677b" providerId="AD" clId="Web-{00F8BFCE-276C-CF32-7A85-4AA10BFC9253}" dt="2024-12-03T11:21:22.671" v="498"/>
        <pc:sldMkLst>
          <pc:docMk/>
          <pc:sldMk cId="1246452985" sldId="342"/>
        </pc:sldMkLst>
      </pc:sldChg>
      <pc:sldChg chg="add replId">
        <pc:chgData name="Tomáš Řepa" userId="S::tomas.repa@kreativnievropa.cz::7bf9700e-0166-410e-b79b-8c62a05a677b" providerId="AD" clId="Web-{00F8BFCE-276C-CF32-7A85-4AA10BFC9253}" dt="2024-12-03T11:21:54.626" v="499"/>
        <pc:sldMkLst>
          <pc:docMk/>
          <pc:sldMk cId="175571030" sldId="343"/>
        </pc:sldMkLst>
      </pc:sldChg>
      <pc:sldChg chg="modSp add replId">
        <pc:chgData name="Tomáš Řepa" userId="S::tomas.repa@kreativnievropa.cz::7bf9700e-0166-410e-b79b-8c62a05a677b" providerId="AD" clId="Web-{00F8BFCE-276C-CF32-7A85-4AA10BFC9253}" dt="2024-12-03T11:30:07.610" v="516" actId="20577"/>
        <pc:sldMkLst>
          <pc:docMk/>
          <pc:sldMk cId="1870047357" sldId="344"/>
        </pc:sldMkLst>
        <pc:spChg chg="mod">
          <ac:chgData name="Tomáš Řepa" userId="S::tomas.repa@kreativnievropa.cz::7bf9700e-0166-410e-b79b-8c62a05a677b" providerId="AD" clId="Web-{00F8BFCE-276C-CF32-7A85-4AA10BFC9253}" dt="2024-12-03T11:30:07.610" v="516" actId="20577"/>
          <ac:spMkLst>
            <pc:docMk/>
            <pc:sldMk cId="1870047357" sldId="344"/>
            <ac:spMk id="167" creationId="{00000000-0000-0000-0000-000000000000}"/>
          </ac:spMkLst>
        </pc:spChg>
      </pc:sldChg>
    </pc:docChg>
  </pc:docChgLst>
  <pc:docChgLst>
    <pc:chgData name="Tomáš Řepa" userId="S::tomas.repa@kreativnievropa.cz::7bf9700e-0166-410e-b79b-8c62a05a677b" providerId="AD" clId="Web-{B6BEAB7A-DDAB-97DA-CC1E-B0D72B3F0424}"/>
    <pc:docChg chg="addSld delSld modSld sldOrd">
      <pc:chgData name="Tomáš Řepa" userId="S::tomas.repa@kreativnievropa.cz::7bf9700e-0166-410e-b79b-8c62a05a677b" providerId="AD" clId="Web-{B6BEAB7A-DDAB-97DA-CC1E-B0D72B3F0424}" dt="2024-12-03T18:17:27.334" v="881" actId="20577"/>
      <pc:docMkLst>
        <pc:docMk/>
      </pc:docMkLst>
      <pc:sldChg chg="modSp">
        <pc:chgData name="Tomáš Řepa" userId="S::tomas.repa@kreativnievropa.cz::7bf9700e-0166-410e-b79b-8c62a05a677b" providerId="AD" clId="Web-{B6BEAB7A-DDAB-97DA-CC1E-B0D72B3F0424}" dt="2024-12-03T17:52:25.239" v="869" actId="20577"/>
        <pc:sldMkLst>
          <pc:docMk/>
          <pc:sldMk cId="0" sldId="259"/>
        </pc:sldMkLst>
        <pc:spChg chg="mod">
          <ac:chgData name="Tomáš Řepa" userId="S::tomas.repa@kreativnievropa.cz::7bf9700e-0166-410e-b79b-8c62a05a677b" providerId="AD" clId="Web-{B6BEAB7A-DDAB-97DA-CC1E-B0D72B3F0424}" dt="2024-12-03T17:52:25.239" v="869" actId="20577"/>
          <ac:spMkLst>
            <pc:docMk/>
            <pc:sldMk cId="0" sldId="259"/>
            <ac:spMk id="90" creationId="{00000000-0000-0000-0000-000000000000}"/>
          </ac:spMkLst>
        </pc:spChg>
      </pc:sldChg>
      <pc:sldChg chg="modSp">
        <pc:chgData name="Tomáš Řepa" userId="S::tomas.repa@kreativnievropa.cz::7bf9700e-0166-410e-b79b-8c62a05a677b" providerId="AD" clId="Web-{B6BEAB7A-DDAB-97DA-CC1E-B0D72B3F0424}" dt="2024-12-03T18:17:27.334" v="881" actId="20577"/>
        <pc:sldMkLst>
          <pc:docMk/>
          <pc:sldMk cId="3467604577" sldId="279"/>
        </pc:sldMkLst>
        <pc:spChg chg="mod">
          <ac:chgData name="Tomáš Řepa" userId="S::tomas.repa@kreativnievropa.cz::7bf9700e-0166-410e-b79b-8c62a05a677b" providerId="AD" clId="Web-{B6BEAB7A-DDAB-97DA-CC1E-B0D72B3F0424}" dt="2024-12-03T18:17:27.334" v="881" actId="20577"/>
          <ac:spMkLst>
            <pc:docMk/>
            <pc:sldMk cId="3467604577" sldId="279"/>
            <ac:spMk id="55" creationId="{00000000-0000-0000-0000-000000000000}"/>
          </ac:spMkLst>
        </pc:spChg>
      </pc:sldChg>
      <pc:sldChg chg="modSp">
        <pc:chgData name="Tomáš Řepa" userId="S::tomas.repa@kreativnievropa.cz::7bf9700e-0166-410e-b79b-8c62a05a677b" providerId="AD" clId="Web-{B6BEAB7A-DDAB-97DA-CC1E-B0D72B3F0424}" dt="2024-12-03T17:48:42.482" v="852" actId="20577"/>
        <pc:sldMkLst>
          <pc:docMk/>
          <pc:sldMk cId="832782521" sldId="282"/>
        </pc:sldMkLst>
        <pc:spChg chg="mod">
          <ac:chgData name="Tomáš Řepa" userId="S::tomas.repa@kreativnievropa.cz::7bf9700e-0166-410e-b79b-8c62a05a677b" providerId="AD" clId="Web-{B6BEAB7A-DDAB-97DA-CC1E-B0D72B3F0424}" dt="2024-12-03T17:48:42.482" v="852" actId="20577"/>
          <ac:spMkLst>
            <pc:docMk/>
            <pc:sldMk cId="832782521" sldId="282"/>
            <ac:spMk id="168" creationId="{00000000-0000-0000-0000-000000000000}"/>
          </ac:spMkLst>
        </pc:spChg>
      </pc:sldChg>
      <pc:sldChg chg="ord">
        <pc:chgData name="Tomáš Řepa" userId="S::tomas.repa@kreativnievropa.cz::7bf9700e-0166-410e-b79b-8c62a05a677b" providerId="AD" clId="Web-{B6BEAB7A-DDAB-97DA-CC1E-B0D72B3F0424}" dt="2024-12-03T17:50:35.923" v="858"/>
        <pc:sldMkLst>
          <pc:docMk/>
          <pc:sldMk cId="441743562" sldId="323"/>
        </pc:sldMkLst>
      </pc:sldChg>
      <pc:sldChg chg="modSp">
        <pc:chgData name="Tomáš Řepa" userId="S::tomas.repa@kreativnievropa.cz::7bf9700e-0166-410e-b79b-8c62a05a677b" providerId="AD" clId="Web-{B6BEAB7A-DDAB-97DA-CC1E-B0D72B3F0424}" dt="2024-12-03T17:48:55.436" v="853" actId="20577"/>
        <pc:sldMkLst>
          <pc:docMk/>
          <pc:sldMk cId="1929618248" sldId="334"/>
        </pc:sldMkLst>
        <pc:spChg chg="mod">
          <ac:chgData name="Tomáš Řepa" userId="S::tomas.repa@kreativnievropa.cz::7bf9700e-0166-410e-b79b-8c62a05a677b" providerId="AD" clId="Web-{B6BEAB7A-DDAB-97DA-CC1E-B0D72B3F0424}" dt="2024-12-03T17:48:55.436" v="853" actId="20577"/>
          <ac:spMkLst>
            <pc:docMk/>
            <pc:sldMk cId="1929618248" sldId="334"/>
            <ac:spMk id="2" creationId="{CA5FC3C5-620D-4840-B8D3-1BA1967DBEC6}"/>
          </ac:spMkLst>
        </pc:spChg>
      </pc:sldChg>
      <pc:sldChg chg="modSp">
        <pc:chgData name="Tomáš Řepa" userId="S::tomas.repa@kreativnievropa.cz::7bf9700e-0166-410e-b79b-8c62a05a677b" providerId="AD" clId="Web-{B6BEAB7A-DDAB-97DA-CC1E-B0D72B3F0424}" dt="2024-12-03T17:49:04.483" v="854" actId="20577"/>
        <pc:sldMkLst>
          <pc:docMk/>
          <pc:sldMk cId="3767812157" sldId="337"/>
        </pc:sldMkLst>
        <pc:spChg chg="mod">
          <ac:chgData name="Tomáš Řepa" userId="S::tomas.repa@kreativnievropa.cz::7bf9700e-0166-410e-b79b-8c62a05a677b" providerId="AD" clId="Web-{B6BEAB7A-DDAB-97DA-CC1E-B0D72B3F0424}" dt="2024-12-03T17:49:04.483" v="854" actId="20577"/>
          <ac:spMkLst>
            <pc:docMk/>
            <pc:sldMk cId="3767812157" sldId="337"/>
            <ac:spMk id="158" creationId="{00000000-0000-0000-0000-000000000000}"/>
          </ac:spMkLst>
        </pc:spChg>
      </pc:sldChg>
      <pc:sldChg chg="delSp modSp">
        <pc:chgData name="Tomáš Řepa" userId="S::tomas.repa@kreativnievropa.cz::7bf9700e-0166-410e-b79b-8c62a05a677b" providerId="AD" clId="Web-{B6BEAB7A-DDAB-97DA-CC1E-B0D72B3F0424}" dt="2024-12-03T11:54:55.992" v="331" actId="20577"/>
        <pc:sldMkLst>
          <pc:docMk/>
          <pc:sldMk cId="484616606" sldId="338"/>
        </pc:sldMkLst>
        <pc:spChg chg="mod">
          <ac:chgData name="Tomáš Řepa" userId="S::tomas.repa@kreativnievropa.cz::7bf9700e-0166-410e-b79b-8c62a05a677b" providerId="AD" clId="Web-{B6BEAB7A-DDAB-97DA-CC1E-B0D72B3F0424}" dt="2024-12-03T11:54:55.992" v="331" actId="20577"/>
          <ac:spMkLst>
            <pc:docMk/>
            <pc:sldMk cId="484616606" sldId="338"/>
            <ac:spMk id="168" creationId="{00000000-0000-0000-0000-000000000000}"/>
          </ac:spMkLst>
        </pc:spChg>
        <pc:picChg chg="del mod">
          <ac:chgData name="Tomáš Řepa" userId="S::tomas.repa@kreativnievropa.cz::7bf9700e-0166-410e-b79b-8c62a05a677b" providerId="AD" clId="Web-{B6BEAB7A-DDAB-97DA-CC1E-B0D72B3F0424}" dt="2024-12-03T11:41:53.479" v="1"/>
          <ac:picMkLst>
            <pc:docMk/>
            <pc:sldMk cId="484616606" sldId="338"/>
            <ac:picMk id="2" creationId="{FB449861-93A7-AD7E-E012-52D848599A9B}"/>
          </ac:picMkLst>
        </pc:picChg>
      </pc:sldChg>
      <pc:sldChg chg="modSp">
        <pc:chgData name="Tomáš Řepa" userId="S::tomas.repa@kreativnievropa.cz::7bf9700e-0166-410e-b79b-8c62a05a677b" providerId="AD" clId="Web-{B6BEAB7A-DDAB-97DA-CC1E-B0D72B3F0424}" dt="2024-12-03T17:51:29.847" v="861" actId="20577"/>
        <pc:sldMkLst>
          <pc:docMk/>
          <pc:sldMk cId="4224740264" sldId="339"/>
        </pc:sldMkLst>
        <pc:spChg chg="mod">
          <ac:chgData name="Tomáš Řepa" userId="S::tomas.repa@kreativnievropa.cz::7bf9700e-0166-410e-b79b-8c62a05a677b" providerId="AD" clId="Web-{B6BEAB7A-DDAB-97DA-CC1E-B0D72B3F0424}" dt="2024-12-03T17:51:29.847" v="861" actId="20577"/>
          <ac:spMkLst>
            <pc:docMk/>
            <pc:sldMk cId="4224740264" sldId="339"/>
            <ac:spMk id="55" creationId="{00000000-0000-0000-0000-000000000000}"/>
          </ac:spMkLst>
        </pc:spChg>
      </pc:sldChg>
      <pc:sldChg chg="modSp">
        <pc:chgData name="Tomáš Řepa" userId="S::tomas.repa@kreativnievropa.cz::7bf9700e-0166-410e-b79b-8c62a05a677b" providerId="AD" clId="Web-{B6BEAB7A-DDAB-97DA-CC1E-B0D72B3F0424}" dt="2024-12-03T17:51:38.379" v="863" actId="20577"/>
        <pc:sldMkLst>
          <pc:docMk/>
          <pc:sldMk cId="1043574770" sldId="340"/>
        </pc:sldMkLst>
        <pc:spChg chg="mod">
          <ac:chgData name="Tomáš Řepa" userId="S::tomas.repa@kreativnievropa.cz::7bf9700e-0166-410e-b79b-8c62a05a677b" providerId="AD" clId="Web-{B6BEAB7A-DDAB-97DA-CC1E-B0D72B3F0424}" dt="2024-12-03T17:51:38.379" v="863" actId="20577"/>
          <ac:spMkLst>
            <pc:docMk/>
            <pc:sldMk cId="1043574770" sldId="340"/>
            <ac:spMk id="55" creationId="{00000000-0000-0000-0000-000000000000}"/>
          </ac:spMkLst>
        </pc:spChg>
      </pc:sldChg>
      <pc:sldChg chg="modSp">
        <pc:chgData name="Tomáš Řepa" userId="S::tomas.repa@kreativnievropa.cz::7bf9700e-0166-410e-b79b-8c62a05a677b" providerId="AD" clId="Web-{B6BEAB7A-DDAB-97DA-CC1E-B0D72B3F0424}" dt="2024-12-03T17:51:52.973" v="865" actId="20577"/>
        <pc:sldMkLst>
          <pc:docMk/>
          <pc:sldMk cId="2860631474" sldId="341"/>
        </pc:sldMkLst>
        <pc:spChg chg="mod">
          <ac:chgData name="Tomáš Řepa" userId="S::tomas.repa@kreativnievropa.cz::7bf9700e-0166-410e-b79b-8c62a05a677b" providerId="AD" clId="Web-{B6BEAB7A-DDAB-97DA-CC1E-B0D72B3F0424}" dt="2024-12-03T17:51:52.973" v="865" actId="20577"/>
          <ac:spMkLst>
            <pc:docMk/>
            <pc:sldMk cId="2860631474" sldId="341"/>
            <ac:spMk id="55" creationId="{00000000-0000-0000-0000-000000000000}"/>
          </ac:spMkLst>
        </pc:spChg>
      </pc:sldChg>
      <pc:sldChg chg="modSp">
        <pc:chgData name="Tomáš Řepa" userId="S::tomas.repa@kreativnievropa.cz::7bf9700e-0166-410e-b79b-8c62a05a677b" providerId="AD" clId="Web-{B6BEAB7A-DDAB-97DA-CC1E-B0D72B3F0424}" dt="2024-12-03T13:42:39.103" v="357"/>
        <pc:sldMkLst>
          <pc:docMk/>
          <pc:sldMk cId="1246452985" sldId="342"/>
        </pc:sldMkLst>
        <pc:spChg chg="mod">
          <ac:chgData name="Tomáš Řepa" userId="S::tomas.repa@kreativnievropa.cz::7bf9700e-0166-410e-b79b-8c62a05a677b" providerId="AD" clId="Web-{B6BEAB7A-DDAB-97DA-CC1E-B0D72B3F0424}" dt="2024-12-03T13:42:39.103" v="357"/>
          <ac:spMkLst>
            <pc:docMk/>
            <pc:sldMk cId="1246452985" sldId="342"/>
            <ac:spMk id="55" creationId="{00000000-0000-0000-0000-000000000000}"/>
          </ac:spMkLst>
        </pc:spChg>
      </pc:sldChg>
      <pc:sldChg chg="modSp">
        <pc:chgData name="Tomáš Řepa" userId="S::tomas.repa@kreativnievropa.cz::7bf9700e-0166-410e-b79b-8c62a05a677b" providerId="AD" clId="Web-{B6BEAB7A-DDAB-97DA-CC1E-B0D72B3F0424}" dt="2024-12-03T18:06:52.064" v="879" actId="20577"/>
        <pc:sldMkLst>
          <pc:docMk/>
          <pc:sldMk cId="1870047357" sldId="344"/>
        </pc:sldMkLst>
        <pc:spChg chg="mod">
          <ac:chgData name="Tomáš Řepa" userId="S::tomas.repa@kreativnievropa.cz::7bf9700e-0166-410e-b79b-8c62a05a677b" providerId="AD" clId="Web-{B6BEAB7A-DDAB-97DA-CC1E-B0D72B3F0424}" dt="2024-12-03T18:06:52.064" v="879" actId="20577"/>
          <ac:spMkLst>
            <pc:docMk/>
            <pc:sldMk cId="1870047357" sldId="344"/>
            <ac:spMk id="168" creationId="{00000000-0000-0000-0000-000000000000}"/>
          </ac:spMkLst>
        </pc:spChg>
      </pc:sldChg>
      <pc:sldChg chg="modSp add ord replId">
        <pc:chgData name="Tomáš Řepa" userId="S::tomas.repa@kreativnievropa.cz::7bf9700e-0166-410e-b79b-8c62a05a677b" providerId="AD" clId="Web-{B6BEAB7A-DDAB-97DA-CC1E-B0D72B3F0424}" dt="2024-12-03T11:47:33.570" v="90" actId="20577"/>
        <pc:sldMkLst>
          <pc:docMk/>
          <pc:sldMk cId="530825385" sldId="345"/>
        </pc:sldMkLst>
        <pc:spChg chg="mod">
          <ac:chgData name="Tomáš Řepa" userId="S::tomas.repa@kreativnievropa.cz::7bf9700e-0166-410e-b79b-8c62a05a677b" providerId="AD" clId="Web-{B6BEAB7A-DDAB-97DA-CC1E-B0D72B3F0424}" dt="2024-12-03T11:47:33.570" v="90" actId="20577"/>
          <ac:spMkLst>
            <pc:docMk/>
            <pc:sldMk cId="530825385" sldId="345"/>
            <ac:spMk id="55" creationId="{00000000-0000-0000-0000-000000000000}"/>
          </ac:spMkLst>
        </pc:spChg>
      </pc:sldChg>
      <pc:sldChg chg="add ord replId">
        <pc:chgData name="Tomáš Řepa" userId="S::tomas.repa@kreativnievropa.cz::7bf9700e-0166-410e-b79b-8c62a05a677b" providerId="AD" clId="Web-{B6BEAB7A-DDAB-97DA-CC1E-B0D72B3F0424}" dt="2024-12-03T11:47:49.476" v="92"/>
        <pc:sldMkLst>
          <pc:docMk/>
          <pc:sldMk cId="69869384" sldId="346"/>
        </pc:sldMkLst>
      </pc:sldChg>
      <pc:sldChg chg="modSp add replId">
        <pc:chgData name="Tomáš Řepa" userId="S::tomas.repa@kreativnievropa.cz::7bf9700e-0166-410e-b79b-8c62a05a677b" providerId="AD" clId="Web-{B6BEAB7A-DDAB-97DA-CC1E-B0D72B3F0424}" dt="2024-12-03T11:50:59.686" v="166" actId="20577"/>
        <pc:sldMkLst>
          <pc:docMk/>
          <pc:sldMk cId="876611691" sldId="347"/>
        </pc:sldMkLst>
        <pc:spChg chg="mod">
          <ac:chgData name="Tomáš Řepa" userId="S::tomas.repa@kreativnievropa.cz::7bf9700e-0166-410e-b79b-8c62a05a677b" providerId="AD" clId="Web-{B6BEAB7A-DDAB-97DA-CC1E-B0D72B3F0424}" dt="2024-12-03T11:50:59.686" v="166" actId="20577"/>
          <ac:spMkLst>
            <pc:docMk/>
            <pc:sldMk cId="876611691" sldId="347"/>
            <ac:spMk id="55" creationId="{00000000-0000-0000-0000-000000000000}"/>
          </ac:spMkLst>
        </pc:spChg>
      </pc:sldChg>
      <pc:sldChg chg="modSp add replId">
        <pc:chgData name="Tomáš Řepa" userId="S::tomas.repa@kreativnievropa.cz::7bf9700e-0166-410e-b79b-8c62a05a677b" providerId="AD" clId="Web-{B6BEAB7A-DDAB-97DA-CC1E-B0D72B3F0424}" dt="2024-12-03T11:51:36.094" v="178" actId="20577"/>
        <pc:sldMkLst>
          <pc:docMk/>
          <pc:sldMk cId="3405726714" sldId="348"/>
        </pc:sldMkLst>
        <pc:spChg chg="mod">
          <ac:chgData name="Tomáš Řepa" userId="S::tomas.repa@kreativnievropa.cz::7bf9700e-0166-410e-b79b-8c62a05a677b" providerId="AD" clId="Web-{B6BEAB7A-DDAB-97DA-CC1E-B0D72B3F0424}" dt="2024-12-03T11:51:36.094" v="178" actId="20577"/>
          <ac:spMkLst>
            <pc:docMk/>
            <pc:sldMk cId="3405726714" sldId="348"/>
            <ac:spMk id="55" creationId="{00000000-0000-0000-0000-000000000000}"/>
          </ac:spMkLst>
        </pc:spChg>
      </pc:sldChg>
      <pc:sldChg chg="modSp">
        <pc:chgData name="Tomáš Řepa" userId="S::tomas.repa@kreativnievropa.cz::7bf9700e-0166-410e-b79b-8c62a05a677b" providerId="AD" clId="Web-{B6BEAB7A-DDAB-97DA-CC1E-B0D72B3F0424}" dt="2024-12-03T17:48:25.607" v="850" actId="20577"/>
        <pc:sldMkLst>
          <pc:docMk/>
          <pc:sldMk cId="791839259" sldId="350"/>
        </pc:sldMkLst>
        <pc:spChg chg="mod">
          <ac:chgData name="Tomáš Řepa" userId="S::tomas.repa@kreativnievropa.cz::7bf9700e-0166-410e-b79b-8c62a05a677b" providerId="AD" clId="Web-{B6BEAB7A-DDAB-97DA-CC1E-B0D72B3F0424}" dt="2024-12-03T17:48:25.607" v="850" actId="20577"/>
          <ac:spMkLst>
            <pc:docMk/>
            <pc:sldMk cId="791839259" sldId="350"/>
            <ac:spMk id="158" creationId="{00000000-0000-0000-0000-000000000000}"/>
          </ac:spMkLst>
        </pc:spChg>
      </pc:sldChg>
      <pc:sldChg chg="modSp">
        <pc:chgData name="Tomáš Řepa" userId="S::tomas.repa@kreativnievropa.cz::7bf9700e-0166-410e-b79b-8c62a05a677b" providerId="AD" clId="Web-{B6BEAB7A-DDAB-97DA-CC1E-B0D72B3F0424}" dt="2024-12-03T17:49:25.827" v="857" actId="20577"/>
        <pc:sldMkLst>
          <pc:docMk/>
          <pc:sldMk cId="799000587" sldId="356"/>
        </pc:sldMkLst>
        <pc:spChg chg="mod">
          <ac:chgData name="Tomáš Řepa" userId="S::tomas.repa@kreativnievropa.cz::7bf9700e-0166-410e-b79b-8c62a05a677b" providerId="AD" clId="Web-{B6BEAB7A-DDAB-97DA-CC1E-B0D72B3F0424}" dt="2024-12-03T17:49:25.827" v="857" actId="20577"/>
          <ac:spMkLst>
            <pc:docMk/>
            <pc:sldMk cId="799000587" sldId="356"/>
            <ac:spMk id="277" creationId="{00000000-0000-0000-0000-000000000000}"/>
          </ac:spMkLst>
        </pc:spChg>
      </pc:sldChg>
      <pc:sldChg chg="del">
        <pc:chgData name="Tomáš Řepa" userId="S::tomas.repa@kreativnievropa.cz::7bf9700e-0166-410e-b79b-8c62a05a677b" providerId="AD" clId="Web-{B6BEAB7A-DDAB-97DA-CC1E-B0D72B3F0424}" dt="2024-12-03T17:48:08.122" v="846"/>
        <pc:sldMkLst>
          <pc:docMk/>
          <pc:sldMk cId="3976988218" sldId="357"/>
        </pc:sldMkLst>
      </pc:sldChg>
      <pc:sldChg chg="del">
        <pc:chgData name="Tomáš Řepa" userId="S::tomas.repa@kreativnievropa.cz::7bf9700e-0166-410e-b79b-8c62a05a677b" providerId="AD" clId="Web-{B6BEAB7A-DDAB-97DA-CC1E-B0D72B3F0424}" dt="2024-12-03T17:48:16.685" v="849"/>
        <pc:sldMkLst>
          <pc:docMk/>
          <pc:sldMk cId="2012183415" sldId="358"/>
        </pc:sldMkLst>
      </pc:sldChg>
      <pc:sldChg chg="del">
        <pc:chgData name="Tomáš Řepa" userId="S::tomas.repa@kreativnievropa.cz::7bf9700e-0166-410e-b79b-8c62a05a677b" providerId="AD" clId="Web-{B6BEAB7A-DDAB-97DA-CC1E-B0D72B3F0424}" dt="2024-12-03T17:48:13.919" v="848"/>
        <pc:sldMkLst>
          <pc:docMk/>
          <pc:sldMk cId="3597506087" sldId="359"/>
        </pc:sldMkLst>
      </pc:sldChg>
      <pc:sldChg chg="del">
        <pc:chgData name="Tomáš Řepa" userId="S::tomas.repa@kreativnievropa.cz::7bf9700e-0166-410e-b79b-8c62a05a677b" providerId="AD" clId="Web-{B6BEAB7A-DDAB-97DA-CC1E-B0D72B3F0424}" dt="2024-12-03T17:48:11.122" v="847"/>
        <pc:sldMkLst>
          <pc:docMk/>
          <pc:sldMk cId="2450433295" sldId="360"/>
        </pc:sldMkLst>
      </pc:sldChg>
      <pc:sldChg chg="modSp">
        <pc:chgData name="Tomáš Řepa" userId="S::tomas.repa@kreativnievropa.cz::7bf9700e-0166-410e-b79b-8c62a05a677b" providerId="AD" clId="Web-{B6BEAB7A-DDAB-97DA-CC1E-B0D72B3F0424}" dt="2024-12-03T17:52:45.349" v="871" actId="20577"/>
        <pc:sldMkLst>
          <pc:docMk/>
          <pc:sldMk cId="3541992616" sldId="367"/>
        </pc:sldMkLst>
        <pc:spChg chg="mod">
          <ac:chgData name="Tomáš Řepa" userId="S::tomas.repa@kreativnievropa.cz::7bf9700e-0166-410e-b79b-8c62a05a677b" providerId="AD" clId="Web-{B6BEAB7A-DDAB-97DA-CC1E-B0D72B3F0424}" dt="2024-12-03T17:13:35.650" v="594" actId="1076"/>
          <ac:spMkLst>
            <pc:docMk/>
            <pc:sldMk cId="3541992616" sldId="367"/>
            <ac:spMk id="2" creationId="{00038354-DF49-CC0C-31C4-A4665C6C8C7E}"/>
          </ac:spMkLst>
        </pc:spChg>
        <pc:spChg chg="mod">
          <ac:chgData name="Tomáš Řepa" userId="S::tomas.repa@kreativnievropa.cz::7bf9700e-0166-410e-b79b-8c62a05a677b" providerId="AD" clId="Web-{B6BEAB7A-DDAB-97DA-CC1E-B0D72B3F0424}" dt="2024-12-03T17:52:45.349" v="871" actId="20577"/>
          <ac:spMkLst>
            <pc:docMk/>
            <pc:sldMk cId="3541992616" sldId="367"/>
            <ac:spMk id="127" creationId="{00000000-0000-0000-0000-000000000000}"/>
          </ac:spMkLst>
        </pc:sp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13:31.665" v="593" actId="1076"/>
        <pc:sldMkLst>
          <pc:docMk/>
          <pc:sldMk cId="4168699699" sldId="369"/>
        </pc:sldMkLst>
        <pc:spChg chg="mod">
          <ac:chgData name="Tomáš Řepa" userId="S::tomas.repa@kreativnievropa.cz::7bf9700e-0166-410e-b79b-8c62a05a677b" providerId="AD" clId="Web-{B6BEAB7A-DDAB-97DA-CC1E-B0D72B3F0424}" dt="2024-12-03T17:13:31.665" v="593" actId="1076"/>
          <ac:spMkLst>
            <pc:docMk/>
            <pc:sldMk cId="4168699699" sldId="369"/>
            <ac:spMk id="2" creationId="{00038354-DF49-CC0C-31C4-A4665C6C8C7E}"/>
          </ac:spMkLst>
        </pc:spChg>
        <pc:spChg chg="mod">
          <ac:chgData name="Tomáš Řepa" userId="S::tomas.repa@kreativnievropa.cz::7bf9700e-0166-410e-b79b-8c62a05a677b" providerId="AD" clId="Web-{B6BEAB7A-DDAB-97DA-CC1E-B0D72B3F0424}" dt="2024-12-03T16:53:22.940" v="397" actId="20577"/>
          <ac:spMkLst>
            <pc:docMk/>
            <pc:sldMk cId="4168699699" sldId="369"/>
            <ac:spMk id="127" creationId="{00000000-0000-0000-0000-000000000000}"/>
          </ac:spMkLst>
        </pc:spChg>
        <pc:picChg chg="del">
          <ac:chgData name="Tomáš Řepa" userId="S::tomas.repa@kreativnievropa.cz::7bf9700e-0166-410e-b79b-8c62a05a677b" providerId="AD" clId="Web-{B6BEAB7A-DDAB-97DA-CC1E-B0D72B3F0424}" dt="2024-12-03T16:52:55.079" v="359"/>
          <ac:picMkLst>
            <pc:docMk/>
            <pc:sldMk cId="4168699699" sldId="369"/>
            <ac:picMk id="3" creationId="{1F25E996-5378-1E75-39E8-9AFBA7FC1EE8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6:54:32.504" v="398"/>
          <ac:picMkLst>
            <pc:docMk/>
            <pc:sldMk cId="4168699699" sldId="369"/>
            <ac:picMk id="4" creationId="{5F6032B2-4575-81C3-7ED6-37BEE8F7E1C1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7:00:13.187" v="419"/>
          <ac:picMkLst>
            <pc:docMk/>
            <pc:sldMk cId="4168699699" sldId="369"/>
            <ac:picMk id="5" creationId="{20E0F096-104D-92FA-63C2-C229D74F326D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6:55:46.272" v="407"/>
          <ac:picMkLst>
            <pc:docMk/>
            <pc:sldMk cId="4168699699" sldId="369"/>
            <ac:picMk id="6" creationId="{01415019-AC4D-2397-6933-60F9E8BBB7B2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6:58:23.637" v="412"/>
          <ac:picMkLst>
            <pc:docMk/>
            <pc:sldMk cId="4168699699" sldId="369"/>
            <ac:picMk id="7" creationId="{C7538EE2-2C42-B160-7157-FE4CD3D9AD7C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6:58:25.543" v="413"/>
          <ac:picMkLst>
            <pc:docMk/>
            <pc:sldMk cId="4168699699" sldId="369"/>
            <ac:picMk id="8" creationId="{AF00B9EF-2A66-D9E6-3EE1-66AFB42619A0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6:58:33.137" v="415"/>
          <ac:picMkLst>
            <pc:docMk/>
            <pc:sldMk cId="4168699699" sldId="369"/>
            <ac:picMk id="9" creationId="{C9903903-AED1-90A3-B8F3-B639D21A6AE4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00:46.610" v="425" actId="1076"/>
          <ac:picMkLst>
            <pc:docMk/>
            <pc:sldMk cId="4168699699" sldId="369"/>
            <ac:picMk id="10" creationId="{C0B0E972-2323-CDC3-6B7E-3CC20B2412B0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13:28.806" v="592" actId="1076"/>
        <pc:sldMkLst>
          <pc:docMk/>
          <pc:sldMk cId="1024276037" sldId="370"/>
        </pc:sldMkLst>
        <pc:spChg chg="mod">
          <ac:chgData name="Tomáš Řepa" userId="S::tomas.repa@kreativnievropa.cz::7bf9700e-0166-410e-b79b-8c62a05a677b" providerId="AD" clId="Web-{B6BEAB7A-DDAB-97DA-CC1E-B0D72B3F0424}" dt="2024-12-03T17:13:28.806" v="592" actId="1076"/>
          <ac:spMkLst>
            <pc:docMk/>
            <pc:sldMk cId="1024276037" sldId="370"/>
            <ac:spMk id="2" creationId="{00038354-DF49-CC0C-31C4-A4665C6C8C7E}"/>
          </ac:spMkLst>
        </pc:spChg>
        <pc:spChg chg="add mod">
          <ac:chgData name="Tomáš Řepa" userId="S::tomas.repa@kreativnievropa.cz::7bf9700e-0166-410e-b79b-8c62a05a677b" providerId="AD" clId="Web-{B6BEAB7A-DDAB-97DA-CC1E-B0D72B3F0424}" dt="2024-12-03T17:07:07.013" v="563" actId="1076"/>
          <ac:spMkLst>
            <pc:docMk/>
            <pc:sldMk cId="1024276037" sldId="370"/>
            <ac:spMk id="3" creationId="{553EDB86-492D-858A-0641-D16E44EE2482}"/>
          </ac:spMkLst>
        </pc:spChg>
        <pc:picChg chg="del">
          <ac:chgData name="Tomáš Řepa" userId="S::tomas.repa@kreativnievropa.cz::7bf9700e-0166-410e-b79b-8c62a05a677b" providerId="AD" clId="Web-{B6BEAB7A-DDAB-97DA-CC1E-B0D72B3F0424}" dt="2024-12-03T17:01:01.064" v="428"/>
          <ac:picMkLst>
            <pc:docMk/>
            <pc:sldMk cId="1024276037" sldId="370"/>
            <ac:picMk id="10" creationId="{C0B0E972-2323-CDC3-6B7E-3CC20B2412B0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13:26.759" v="591" actId="1076"/>
        <pc:sldMkLst>
          <pc:docMk/>
          <pc:sldMk cId="1505131009" sldId="371"/>
        </pc:sldMkLst>
        <pc:spChg chg="mod">
          <ac:chgData name="Tomáš Řepa" userId="S::tomas.repa@kreativnievropa.cz::7bf9700e-0166-410e-b79b-8c62a05a677b" providerId="AD" clId="Web-{B6BEAB7A-DDAB-97DA-CC1E-B0D72B3F0424}" dt="2024-12-03T17:13:26.759" v="591" actId="1076"/>
          <ac:spMkLst>
            <pc:docMk/>
            <pc:sldMk cId="1505131009" sldId="371"/>
            <ac:spMk id="2" creationId="{00038354-DF49-CC0C-31C4-A4665C6C8C7E}"/>
          </ac:spMkLst>
        </pc:spChg>
        <pc:spChg chg="add mod">
          <ac:chgData name="Tomáš Řepa" userId="S::tomas.repa@kreativnievropa.cz::7bf9700e-0166-410e-b79b-8c62a05a677b" providerId="AD" clId="Web-{B6BEAB7A-DDAB-97DA-CC1E-B0D72B3F0424}" dt="2024-12-03T17:07:14.685" v="564" actId="1076"/>
          <ac:spMkLst>
            <pc:docMk/>
            <pc:sldMk cId="1505131009" sldId="371"/>
            <ac:spMk id="3" creationId="{C67D7516-CCE1-AA99-75C5-FBC2EBACF00B}"/>
          </ac:spMkLst>
        </pc:spChg>
        <pc:spChg chg="add del mod">
          <ac:chgData name="Tomáš Řepa" userId="S::tomas.repa@kreativnievropa.cz::7bf9700e-0166-410e-b79b-8c62a05a677b" providerId="AD" clId="Web-{B6BEAB7A-DDAB-97DA-CC1E-B0D72B3F0424}" dt="2024-12-03T17:07:24.888" v="568"/>
          <ac:spMkLst>
            <pc:docMk/>
            <pc:sldMk cId="1505131009" sldId="371"/>
            <ac:spMk id="4" creationId="{6546E5CF-1BE0-D69D-39CA-50B016E8E7D1}"/>
          </ac:spMkLst>
        </pc:spChg>
        <pc:spChg chg="mod">
          <ac:chgData name="Tomáš Řepa" userId="S::tomas.repa@kreativnievropa.cz::7bf9700e-0166-410e-b79b-8c62a05a677b" providerId="AD" clId="Web-{B6BEAB7A-DDAB-97DA-CC1E-B0D72B3F0424}" dt="2024-12-03T17:06:49.528" v="561" actId="1076"/>
          <ac:spMkLst>
            <pc:docMk/>
            <pc:sldMk cId="1505131009" sldId="371"/>
            <ac:spMk id="125" creationId="{00000000-0000-0000-0000-000000000000}"/>
          </ac:spMkLst>
        </pc:spChg>
        <pc:picChg chg="del">
          <ac:chgData name="Tomáš Řepa" userId="S::tomas.repa@kreativnievropa.cz::7bf9700e-0166-410e-b79b-8c62a05a677b" providerId="AD" clId="Web-{B6BEAB7A-DDAB-97DA-CC1E-B0D72B3F0424}" dt="2024-12-03T17:04:22.195" v="502"/>
          <ac:picMkLst>
            <pc:docMk/>
            <pc:sldMk cId="1505131009" sldId="371"/>
            <ac:picMk id="10" creationId="{C0B0E972-2323-CDC3-6B7E-3CC20B2412B0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13:44.822" v="595" actId="1076"/>
        <pc:sldMkLst>
          <pc:docMk/>
          <pc:sldMk cId="326337856" sldId="372"/>
        </pc:sldMkLst>
        <pc:spChg chg="mod">
          <ac:chgData name="Tomáš Řepa" userId="S::tomas.repa@kreativnievropa.cz::7bf9700e-0166-410e-b79b-8c62a05a677b" providerId="AD" clId="Web-{B6BEAB7A-DDAB-97DA-CC1E-B0D72B3F0424}" dt="2024-12-03T17:13:44.822" v="595" actId="1076"/>
          <ac:spMkLst>
            <pc:docMk/>
            <pc:sldMk cId="326337856" sldId="372"/>
            <ac:spMk id="2" creationId="{00038354-DF49-CC0C-31C4-A4665C6C8C7E}"/>
          </ac:spMkLst>
        </pc:spChg>
        <pc:spChg chg="del mod">
          <ac:chgData name="Tomáš Řepa" userId="S::tomas.repa@kreativnievropa.cz::7bf9700e-0166-410e-b79b-8c62a05a677b" providerId="AD" clId="Web-{B6BEAB7A-DDAB-97DA-CC1E-B0D72B3F0424}" dt="2024-12-03T17:12:54.477" v="584"/>
          <ac:spMkLst>
            <pc:docMk/>
            <pc:sldMk cId="326337856" sldId="372"/>
            <ac:spMk id="3" creationId="{C67D7516-CCE1-AA99-75C5-FBC2EBACF00B}"/>
          </ac:spMkLst>
        </pc:spChg>
        <pc:spChg chg="del">
          <ac:chgData name="Tomáš Řepa" userId="S::tomas.repa@kreativnievropa.cz::7bf9700e-0166-410e-b79b-8c62a05a677b" providerId="AD" clId="Web-{B6BEAB7A-DDAB-97DA-CC1E-B0D72B3F0424}" dt="2024-12-03T17:12:59.446" v="585"/>
          <ac:spMkLst>
            <pc:docMk/>
            <pc:sldMk cId="326337856" sldId="372"/>
            <ac:spMk id="127" creationId="{00000000-0000-0000-0000-000000000000}"/>
          </ac:spMkLst>
        </pc:spChg>
        <pc:picChg chg="add del mod">
          <ac:chgData name="Tomáš Řepa" userId="S::tomas.repa@kreativnievropa.cz::7bf9700e-0166-410e-b79b-8c62a05a677b" providerId="AD" clId="Web-{B6BEAB7A-DDAB-97DA-CC1E-B0D72B3F0424}" dt="2024-12-03T17:12:43.883" v="579"/>
          <ac:picMkLst>
            <pc:docMk/>
            <pc:sldMk cId="326337856" sldId="372"/>
            <ac:picMk id="4" creationId="{CB452FC6-FD94-98AE-0C70-1A51A0EE6F0C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13:07.024" v="587" actId="1076"/>
          <ac:picMkLst>
            <pc:docMk/>
            <pc:sldMk cId="326337856" sldId="372"/>
            <ac:picMk id="5" creationId="{C31A183C-84E7-C139-1981-87FB1CEE7ACC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18:26.222" v="668" actId="14100"/>
        <pc:sldMkLst>
          <pc:docMk/>
          <pc:sldMk cId="3965562971" sldId="373"/>
        </pc:sldMkLst>
        <pc:picChg chg="add mod">
          <ac:chgData name="Tomáš Řepa" userId="S::tomas.repa@kreativnievropa.cz::7bf9700e-0166-410e-b79b-8c62a05a677b" providerId="AD" clId="Web-{B6BEAB7A-DDAB-97DA-CC1E-B0D72B3F0424}" dt="2024-12-03T17:18:08.299" v="661" actId="1076"/>
          <ac:picMkLst>
            <pc:docMk/>
            <pc:sldMk cId="3965562971" sldId="373"/>
            <ac:picMk id="3" creationId="{AAAFFBE5-3FA5-FB0F-B8B1-CDCE86623951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7:14:34.621" v="602"/>
          <ac:picMkLst>
            <pc:docMk/>
            <pc:sldMk cId="3965562971" sldId="373"/>
            <ac:picMk id="4" creationId="{2EFA56F3-4D76-6CD1-E6EF-31F271E001E7}"/>
          </ac:picMkLst>
        </pc:picChg>
        <pc:picChg chg="del">
          <ac:chgData name="Tomáš Řepa" userId="S::tomas.repa@kreativnievropa.cz::7bf9700e-0166-410e-b79b-8c62a05a677b" providerId="AD" clId="Web-{B6BEAB7A-DDAB-97DA-CC1E-B0D72B3F0424}" dt="2024-12-03T17:14:13.995" v="597"/>
          <ac:picMkLst>
            <pc:docMk/>
            <pc:sldMk cId="3965562971" sldId="373"/>
            <ac:picMk id="5" creationId="{C31A183C-84E7-C139-1981-87FB1CEE7ACC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18:22.222" v="667" actId="14100"/>
          <ac:picMkLst>
            <pc:docMk/>
            <pc:sldMk cId="3965562971" sldId="373"/>
            <ac:picMk id="6" creationId="{B7E2FF45-1E9B-CC7B-7982-CE563BE34CD3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17:56.783" v="657" actId="1076"/>
          <ac:picMkLst>
            <pc:docMk/>
            <pc:sldMk cId="3965562971" sldId="373"/>
            <ac:picMk id="7" creationId="{ACC71EBB-6957-E27B-5C46-5BDE8D1BA972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18:26.222" v="668" actId="14100"/>
          <ac:picMkLst>
            <pc:docMk/>
            <pc:sldMk cId="3965562971" sldId="373"/>
            <ac:picMk id="8" creationId="{CBCB00DE-8184-24DA-5BE4-B6221FEC540A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7:17:16.141" v="645"/>
          <ac:picMkLst>
            <pc:docMk/>
            <pc:sldMk cId="3965562971" sldId="373"/>
            <ac:picMk id="9" creationId="{57D3B0A0-8AA8-15C3-30DA-68DFCF498C54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18:13.096" v="663" actId="1076"/>
          <ac:picMkLst>
            <pc:docMk/>
            <pc:sldMk cId="3965562971" sldId="373"/>
            <ac:picMk id="10" creationId="{2C8395D7-B525-76BC-49E6-687BE7F6F65C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19:47.287" v="681" actId="1076"/>
        <pc:sldMkLst>
          <pc:docMk/>
          <pc:sldMk cId="1348416524" sldId="374"/>
        </pc:sldMkLst>
        <pc:spChg chg="mod">
          <ac:chgData name="Tomáš Řepa" userId="S::tomas.repa@kreativnievropa.cz::7bf9700e-0166-410e-b79b-8c62a05a677b" providerId="AD" clId="Web-{B6BEAB7A-DDAB-97DA-CC1E-B0D72B3F0424}" dt="2024-12-03T17:19:47.287" v="681" actId="1076"/>
          <ac:spMkLst>
            <pc:docMk/>
            <pc:sldMk cId="1348416524" sldId="374"/>
            <ac:spMk id="2" creationId="{00038354-DF49-CC0C-31C4-A4665C6C8C7E}"/>
          </ac:spMkLst>
        </pc:spChg>
        <pc:picChg chg="del">
          <ac:chgData name="Tomáš Řepa" userId="S::tomas.repa@kreativnievropa.cz::7bf9700e-0166-410e-b79b-8c62a05a677b" providerId="AD" clId="Web-{B6BEAB7A-DDAB-97DA-CC1E-B0D72B3F0424}" dt="2024-12-03T17:19:24.427" v="670"/>
          <ac:picMkLst>
            <pc:docMk/>
            <pc:sldMk cId="1348416524" sldId="374"/>
            <ac:picMk id="3" creationId="{AAAFFBE5-3FA5-FB0F-B8B1-CDCE86623951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19:46.287" v="680" actId="1076"/>
          <ac:picMkLst>
            <pc:docMk/>
            <pc:sldMk cId="1348416524" sldId="374"/>
            <ac:picMk id="4" creationId="{FFE05B91-7737-C484-1838-981410BAD2C3}"/>
          </ac:picMkLst>
        </pc:picChg>
        <pc:picChg chg="del">
          <ac:chgData name="Tomáš Řepa" userId="S::tomas.repa@kreativnievropa.cz::7bf9700e-0166-410e-b79b-8c62a05a677b" providerId="AD" clId="Web-{B6BEAB7A-DDAB-97DA-CC1E-B0D72B3F0424}" dt="2024-12-03T17:19:26.208" v="671"/>
          <ac:picMkLst>
            <pc:docMk/>
            <pc:sldMk cId="1348416524" sldId="374"/>
            <ac:picMk id="6" creationId="{B7E2FF45-1E9B-CC7B-7982-CE563BE34CD3}"/>
          </ac:picMkLst>
        </pc:picChg>
        <pc:picChg chg="del">
          <ac:chgData name="Tomáš Řepa" userId="S::tomas.repa@kreativnievropa.cz::7bf9700e-0166-410e-b79b-8c62a05a677b" providerId="AD" clId="Web-{B6BEAB7A-DDAB-97DA-CC1E-B0D72B3F0424}" dt="2024-12-03T17:19:28.177" v="672"/>
          <ac:picMkLst>
            <pc:docMk/>
            <pc:sldMk cId="1348416524" sldId="374"/>
            <ac:picMk id="7" creationId="{ACC71EBB-6957-E27B-5C46-5BDE8D1BA972}"/>
          </ac:picMkLst>
        </pc:picChg>
        <pc:picChg chg="del">
          <ac:chgData name="Tomáš Řepa" userId="S::tomas.repa@kreativnievropa.cz::7bf9700e-0166-410e-b79b-8c62a05a677b" providerId="AD" clId="Web-{B6BEAB7A-DDAB-97DA-CC1E-B0D72B3F0424}" dt="2024-12-03T17:19:30.208" v="673"/>
          <ac:picMkLst>
            <pc:docMk/>
            <pc:sldMk cId="1348416524" sldId="374"/>
            <ac:picMk id="8" creationId="{CBCB00DE-8184-24DA-5BE4-B6221FEC540A}"/>
          </ac:picMkLst>
        </pc:picChg>
        <pc:picChg chg="del">
          <ac:chgData name="Tomáš Řepa" userId="S::tomas.repa@kreativnievropa.cz::7bf9700e-0166-410e-b79b-8c62a05a677b" providerId="AD" clId="Web-{B6BEAB7A-DDAB-97DA-CC1E-B0D72B3F0424}" dt="2024-12-03T17:19:31.864" v="674"/>
          <ac:picMkLst>
            <pc:docMk/>
            <pc:sldMk cId="1348416524" sldId="374"/>
            <ac:picMk id="10" creationId="{2C8395D7-B525-76BC-49E6-687BE7F6F65C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24:56.187" v="712" actId="1076"/>
        <pc:sldMkLst>
          <pc:docMk/>
          <pc:sldMk cId="2381003205" sldId="375"/>
        </pc:sldMkLst>
        <pc:spChg chg="mod">
          <ac:chgData name="Tomáš Řepa" userId="S::tomas.repa@kreativnievropa.cz::7bf9700e-0166-410e-b79b-8c62a05a677b" providerId="AD" clId="Web-{B6BEAB7A-DDAB-97DA-CC1E-B0D72B3F0424}" dt="2024-12-03T17:24:56.187" v="712" actId="1076"/>
          <ac:spMkLst>
            <pc:docMk/>
            <pc:sldMk cId="2381003205" sldId="375"/>
            <ac:spMk id="2" creationId="{00038354-DF49-CC0C-31C4-A4665C6C8C7E}"/>
          </ac:spMkLst>
        </pc:spChg>
        <pc:picChg chg="add mod">
          <ac:chgData name="Tomáš Řepa" userId="S::tomas.repa@kreativnievropa.cz::7bf9700e-0166-410e-b79b-8c62a05a677b" providerId="AD" clId="Web-{B6BEAB7A-DDAB-97DA-CC1E-B0D72B3F0424}" dt="2024-12-03T17:20:33.616" v="686" actId="1076"/>
          <ac:picMkLst>
            <pc:docMk/>
            <pc:sldMk cId="2381003205" sldId="375"/>
            <ac:picMk id="3" creationId="{280F6164-B25D-4CEC-3551-DBCB543FD16F}"/>
          </ac:picMkLst>
        </pc:picChg>
        <pc:picChg chg="del">
          <ac:chgData name="Tomáš Řepa" userId="S::tomas.repa@kreativnievropa.cz::7bf9700e-0166-410e-b79b-8c62a05a677b" providerId="AD" clId="Web-{B6BEAB7A-DDAB-97DA-CC1E-B0D72B3F0424}" dt="2024-12-03T17:20:24.022" v="683"/>
          <ac:picMkLst>
            <pc:docMk/>
            <pc:sldMk cId="2381003205" sldId="375"/>
            <ac:picMk id="4" creationId="{FFE05B91-7737-C484-1838-981410BAD2C3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24:58.875" v="713" actId="1076"/>
        <pc:sldMkLst>
          <pc:docMk/>
          <pc:sldMk cId="1978211129" sldId="376"/>
        </pc:sldMkLst>
        <pc:spChg chg="mod">
          <ac:chgData name="Tomáš Řepa" userId="S::tomas.repa@kreativnievropa.cz::7bf9700e-0166-410e-b79b-8c62a05a677b" providerId="AD" clId="Web-{B6BEAB7A-DDAB-97DA-CC1E-B0D72B3F0424}" dt="2024-12-03T17:24:58.875" v="713" actId="1076"/>
          <ac:spMkLst>
            <pc:docMk/>
            <pc:sldMk cId="1978211129" sldId="376"/>
            <ac:spMk id="2" creationId="{00038354-DF49-CC0C-31C4-A4665C6C8C7E}"/>
          </ac:spMkLst>
        </pc:spChg>
        <pc:picChg chg="del">
          <ac:chgData name="Tomáš Řepa" userId="S::tomas.repa@kreativnievropa.cz::7bf9700e-0166-410e-b79b-8c62a05a677b" providerId="AD" clId="Web-{B6BEAB7A-DDAB-97DA-CC1E-B0D72B3F0424}" dt="2024-12-03T17:21:56.650" v="688"/>
          <ac:picMkLst>
            <pc:docMk/>
            <pc:sldMk cId="1978211129" sldId="376"/>
            <ac:picMk id="3" creationId="{280F6164-B25D-4CEC-3551-DBCB543FD16F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22:08.869" v="692" actId="1076"/>
          <ac:picMkLst>
            <pc:docMk/>
            <pc:sldMk cId="1978211129" sldId="376"/>
            <ac:picMk id="4" creationId="{4369D3F5-5296-D710-0F42-0091046A175E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58:06.422" v="878" actId="1076"/>
        <pc:sldMkLst>
          <pc:docMk/>
          <pc:sldMk cId="965260157" sldId="377"/>
        </pc:sldMkLst>
        <pc:spChg chg="mod">
          <ac:chgData name="Tomáš Řepa" userId="S::tomas.repa@kreativnievropa.cz::7bf9700e-0166-410e-b79b-8c62a05a677b" providerId="AD" clId="Web-{B6BEAB7A-DDAB-97DA-CC1E-B0D72B3F0424}" dt="2024-12-03T17:25:30.626" v="717" actId="1076"/>
          <ac:spMkLst>
            <pc:docMk/>
            <pc:sldMk cId="965260157" sldId="377"/>
            <ac:spMk id="2" creationId="{00038354-DF49-CC0C-31C4-A4665C6C8C7E}"/>
          </ac:spMkLst>
        </pc:spChg>
        <pc:picChg chg="add del mod">
          <ac:chgData name="Tomáš Řepa" userId="S::tomas.repa@kreativnievropa.cz::7bf9700e-0166-410e-b79b-8c62a05a677b" providerId="AD" clId="Web-{B6BEAB7A-DDAB-97DA-CC1E-B0D72B3F0424}" dt="2024-12-03T17:23:45.982" v="698"/>
          <ac:picMkLst>
            <pc:docMk/>
            <pc:sldMk cId="965260157" sldId="377"/>
            <ac:picMk id="3" creationId="{3384B9CC-AD32-63E7-D280-E8D5F3DE27B1}"/>
          </ac:picMkLst>
        </pc:picChg>
        <pc:picChg chg="del">
          <ac:chgData name="Tomáš Řepa" userId="S::tomas.repa@kreativnievropa.cz::7bf9700e-0166-410e-b79b-8c62a05a677b" providerId="AD" clId="Web-{B6BEAB7A-DDAB-97DA-CC1E-B0D72B3F0424}" dt="2024-12-03T17:23:23.497" v="694"/>
          <ac:picMkLst>
            <pc:docMk/>
            <pc:sldMk cId="965260157" sldId="377"/>
            <ac:picMk id="4" creationId="{4369D3F5-5296-D710-0F42-0091046A175E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58:06.422" v="878" actId="1076"/>
          <ac:picMkLst>
            <pc:docMk/>
            <pc:sldMk cId="965260157" sldId="377"/>
            <ac:picMk id="5" creationId="{CD1343CD-A1BC-E092-D51D-911DE003C9D2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7:57:54.890" v="876"/>
          <ac:picMkLst>
            <pc:docMk/>
            <pc:sldMk cId="965260157" sldId="377"/>
            <ac:picMk id="6" creationId="{F20D9B86-BF85-3DF4-9DB4-0A9DF03CE500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25:22.969" v="716" actId="1076"/>
        <pc:sldMkLst>
          <pc:docMk/>
          <pc:sldMk cId="1244116442" sldId="378"/>
        </pc:sldMkLst>
        <pc:spChg chg="mod">
          <ac:chgData name="Tomáš Řepa" userId="S::tomas.repa@kreativnievropa.cz::7bf9700e-0166-410e-b79b-8c62a05a677b" providerId="AD" clId="Web-{B6BEAB7A-DDAB-97DA-CC1E-B0D72B3F0424}" dt="2024-12-03T17:25:10.250" v="715" actId="1076"/>
          <ac:spMkLst>
            <pc:docMk/>
            <pc:sldMk cId="1244116442" sldId="378"/>
            <ac:spMk id="2" creationId="{00038354-DF49-CC0C-31C4-A4665C6C8C7E}"/>
          </ac:spMkLst>
        </pc:spChg>
        <pc:picChg chg="add mod">
          <ac:chgData name="Tomáš Řepa" userId="S::tomas.repa@kreativnievropa.cz::7bf9700e-0166-410e-b79b-8c62a05a677b" providerId="AD" clId="Web-{B6BEAB7A-DDAB-97DA-CC1E-B0D72B3F0424}" dt="2024-12-03T17:25:22.969" v="716" actId="1076"/>
          <ac:picMkLst>
            <pc:docMk/>
            <pc:sldMk cId="1244116442" sldId="378"/>
            <ac:picMk id="3" creationId="{94AC3C8C-244C-F638-1634-75B609A9FAF7}"/>
          </ac:picMkLst>
        </pc:picChg>
        <pc:picChg chg="del">
          <ac:chgData name="Tomáš Řepa" userId="S::tomas.repa@kreativnievropa.cz::7bf9700e-0166-410e-b79b-8c62a05a677b" providerId="AD" clId="Web-{B6BEAB7A-DDAB-97DA-CC1E-B0D72B3F0424}" dt="2024-12-03T17:24:31.718" v="704"/>
          <ac:picMkLst>
            <pc:docMk/>
            <pc:sldMk cId="1244116442" sldId="378"/>
            <ac:picMk id="5" creationId="{CD1343CD-A1BC-E092-D51D-911DE003C9D2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27:27.879" v="747" actId="1076"/>
        <pc:sldMkLst>
          <pc:docMk/>
          <pc:sldMk cId="2712825824" sldId="379"/>
        </pc:sldMkLst>
        <pc:spChg chg="mod">
          <ac:chgData name="Tomáš Řepa" userId="S::tomas.repa@kreativnievropa.cz::7bf9700e-0166-410e-b79b-8c62a05a677b" providerId="AD" clId="Web-{B6BEAB7A-DDAB-97DA-CC1E-B0D72B3F0424}" dt="2024-12-03T17:26:32.471" v="730" actId="1076"/>
          <ac:spMkLst>
            <pc:docMk/>
            <pc:sldMk cId="2712825824" sldId="379"/>
            <ac:spMk id="2" creationId="{00038354-DF49-CC0C-31C4-A4665C6C8C7E}"/>
          </ac:spMkLst>
        </pc:spChg>
        <pc:spChg chg="add mod">
          <ac:chgData name="Tomáš Řepa" userId="S::tomas.repa@kreativnievropa.cz::7bf9700e-0166-410e-b79b-8c62a05a677b" providerId="AD" clId="Web-{B6BEAB7A-DDAB-97DA-CC1E-B0D72B3F0424}" dt="2024-12-03T17:27:27.879" v="747" actId="1076"/>
          <ac:spMkLst>
            <pc:docMk/>
            <pc:sldMk cId="2712825824" sldId="379"/>
            <ac:spMk id="4" creationId="{48B0A25D-342A-199C-16F6-010125D9E36E}"/>
          </ac:spMkLst>
        </pc:spChg>
        <pc:spChg chg="add">
          <ac:chgData name="Tomáš Řepa" userId="S::tomas.repa@kreativnievropa.cz::7bf9700e-0166-410e-b79b-8c62a05a677b" providerId="AD" clId="Web-{B6BEAB7A-DDAB-97DA-CC1E-B0D72B3F0424}" dt="2024-12-03T17:27:19.379" v="744"/>
          <ac:spMkLst>
            <pc:docMk/>
            <pc:sldMk cId="2712825824" sldId="379"/>
            <ac:spMk id="6" creationId="{F8513431-6BFE-2374-2412-595082E84C99}"/>
          </ac:spMkLst>
        </pc:spChg>
        <pc:picChg chg="del">
          <ac:chgData name="Tomáš Řepa" userId="S::tomas.repa@kreativnievropa.cz::7bf9700e-0166-410e-b79b-8c62a05a677b" providerId="AD" clId="Web-{B6BEAB7A-DDAB-97DA-CC1E-B0D72B3F0424}" dt="2024-12-03T17:26:00.127" v="719"/>
          <ac:picMkLst>
            <pc:docMk/>
            <pc:sldMk cId="2712825824" sldId="379"/>
            <ac:picMk id="3" creationId="{94AC3C8C-244C-F638-1634-75B609A9FAF7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39:57.966" v="772" actId="1076"/>
        <pc:sldMkLst>
          <pc:docMk/>
          <pc:sldMk cId="4257141017" sldId="380"/>
        </pc:sldMkLst>
        <pc:spChg chg="del">
          <ac:chgData name="Tomáš Řepa" userId="S::tomas.repa@kreativnievropa.cz::7bf9700e-0166-410e-b79b-8c62a05a677b" providerId="AD" clId="Web-{B6BEAB7A-DDAB-97DA-CC1E-B0D72B3F0424}" dt="2024-12-03T17:37:46.446" v="749"/>
          <ac:spMkLst>
            <pc:docMk/>
            <pc:sldMk cId="4257141017" sldId="380"/>
            <ac:spMk id="4" creationId="{48B0A25D-342A-199C-16F6-010125D9E36E}"/>
          </ac:spMkLst>
        </pc:spChg>
        <pc:spChg chg="mod">
          <ac:chgData name="Tomáš Řepa" userId="S::tomas.repa@kreativnievropa.cz::7bf9700e-0166-410e-b79b-8c62a05a677b" providerId="AD" clId="Web-{B6BEAB7A-DDAB-97DA-CC1E-B0D72B3F0424}" dt="2024-12-03T17:38:18.978" v="763" actId="20577"/>
          <ac:spMkLst>
            <pc:docMk/>
            <pc:sldMk cId="4257141017" sldId="380"/>
            <ac:spMk id="6" creationId="{F8513431-6BFE-2374-2412-595082E84C99}"/>
          </ac:spMkLst>
        </pc:spChg>
        <pc:picChg chg="add mod">
          <ac:chgData name="Tomáš Řepa" userId="S::tomas.repa@kreativnievropa.cz::7bf9700e-0166-410e-b79b-8c62a05a677b" providerId="AD" clId="Web-{B6BEAB7A-DDAB-97DA-CC1E-B0D72B3F0424}" dt="2024-12-03T17:39:55.856" v="771" actId="1076"/>
          <ac:picMkLst>
            <pc:docMk/>
            <pc:sldMk cId="4257141017" sldId="380"/>
            <ac:picMk id="3" creationId="{8B304415-99AD-8BA1-4BA4-66857B8BB6B4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39:57.966" v="772" actId="1076"/>
          <ac:picMkLst>
            <pc:docMk/>
            <pc:sldMk cId="4257141017" sldId="380"/>
            <ac:picMk id="5" creationId="{93B8BA5D-370D-C5EC-A3F1-22AB42177682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42:16.829" v="799" actId="20577"/>
        <pc:sldMkLst>
          <pc:docMk/>
          <pc:sldMk cId="3756439957" sldId="381"/>
        </pc:sldMkLst>
        <pc:spChg chg="mod">
          <ac:chgData name="Tomáš Řepa" userId="S::tomas.repa@kreativnievropa.cz::7bf9700e-0166-410e-b79b-8c62a05a677b" providerId="AD" clId="Web-{B6BEAB7A-DDAB-97DA-CC1E-B0D72B3F0424}" dt="2024-12-03T17:42:16.829" v="799" actId="20577"/>
          <ac:spMkLst>
            <pc:docMk/>
            <pc:sldMk cId="3756439957" sldId="381"/>
            <ac:spMk id="6" creationId="{F8513431-6BFE-2374-2412-595082E84C99}"/>
          </ac:spMkLst>
        </pc:spChg>
        <pc:picChg chg="del">
          <ac:chgData name="Tomáš Řepa" userId="S::tomas.repa@kreativnievropa.cz::7bf9700e-0166-410e-b79b-8c62a05a677b" providerId="AD" clId="Web-{B6BEAB7A-DDAB-97DA-CC1E-B0D72B3F0424}" dt="2024-12-03T17:41:52.110" v="774"/>
          <ac:picMkLst>
            <pc:docMk/>
            <pc:sldMk cId="3756439957" sldId="381"/>
            <ac:picMk id="3" creationId="{8B304415-99AD-8BA1-4BA4-66857B8BB6B4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42:04.485" v="777" actId="1076"/>
          <ac:picMkLst>
            <pc:docMk/>
            <pc:sldMk cId="3756439957" sldId="381"/>
            <ac:picMk id="4" creationId="{2F45AD80-799D-B9F7-E8A8-27E5E98CE338}"/>
          </ac:picMkLst>
        </pc:picChg>
      </pc:sldChg>
      <pc:sldChg chg="addSp delSp modSp add replId">
        <pc:chgData name="Tomáš Řepa" userId="S::tomas.repa@kreativnievropa.cz::7bf9700e-0166-410e-b79b-8c62a05a677b" providerId="AD" clId="Web-{B6BEAB7A-DDAB-97DA-CC1E-B0D72B3F0424}" dt="2024-12-03T17:47:31.418" v="845" actId="1076"/>
        <pc:sldMkLst>
          <pc:docMk/>
          <pc:sldMk cId="162879432" sldId="382"/>
        </pc:sldMkLst>
        <pc:spChg chg="mod">
          <ac:chgData name="Tomáš Řepa" userId="S::tomas.repa@kreativnievropa.cz::7bf9700e-0166-410e-b79b-8c62a05a677b" providerId="AD" clId="Web-{B6BEAB7A-DDAB-97DA-CC1E-B0D72B3F0424}" dt="2024-12-03T17:45:32.523" v="824" actId="1076"/>
          <ac:spMkLst>
            <pc:docMk/>
            <pc:sldMk cId="162879432" sldId="382"/>
            <ac:spMk id="2" creationId="{00038354-DF49-CC0C-31C4-A4665C6C8C7E}"/>
          </ac:spMkLst>
        </pc:spChg>
        <pc:spChg chg="add del mod">
          <ac:chgData name="Tomáš Řepa" userId="S::tomas.repa@kreativnievropa.cz::7bf9700e-0166-410e-b79b-8c62a05a677b" providerId="AD" clId="Web-{B6BEAB7A-DDAB-97DA-CC1E-B0D72B3F0424}" dt="2024-12-03T17:45:40.305" v="832"/>
          <ac:spMkLst>
            <pc:docMk/>
            <pc:sldMk cId="162879432" sldId="382"/>
            <ac:spMk id="6" creationId="{F8513431-6BFE-2374-2412-595082E84C99}"/>
          </ac:spMkLst>
        </pc:spChg>
        <pc:picChg chg="add del mod">
          <ac:chgData name="Tomáš Řepa" userId="S::tomas.repa@kreativnievropa.cz::7bf9700e-0166-410e-b79b-8c62a05a677b" providerId="AD" clId="Web-{B6BEAB7A-DDAB-97DA-CC1E-B0D72B3F0424}" dt="2024-12-03T17:44:37.881" v="808"/>
          <ac:picMkLst>
            <pc:docMk/>
            <pc:sldMk cId="162879432" sldId="382"/>
            <ac:picMk id="3" creationId="{72EF6EA7-8C4F-94B3-D831-D8328AA31FFA}"/>
          </ac:picMkLst>
        </pc:picChg>
        <pc:picChg chg="del">
          <ac:chgData name="Tomáš Řepa" userId="S::tomas.repa@kreativnievropa.cz::7bf9700e-0166-410e-b79b-8c62a05a677b" providerId="AD" clId="Web-{B6BEAB7A-DDAB-97DA-CC1E-B0D72B3F0424}" dt="2024-12-03T17:43:48.770" v="801"/>
          <ac:picMkLst>
            <pc:docMk/>
            <pc:sldMk cId="162879432" sldId="382"/>
            <ac:picMk id="4" creationId="{2F45AD80-799D-B9F7-E8A8-27E5E98CE338}"/>
          </ac:picMkLst>
        </pc:picChg>
        <pc:picChg chg="add del">
          <ac:chgData name="Tomáš Řepa" userId="S::tomas.repa@kreativnievropa.cz::7bf9700e-0166-410e-b79b-8c62a05a677b" providerId="AD" clId="Web-{B6BEAB7A-DDAB-97DA-CC1E-B0D72B3F0424}" dt="2024-12-03T17:45:34.976" v="828"/>
          <ac:picMkLst>
            <pc:docMk/>
            <pc:sldMk cId="162879432" sldId="382"/>
            <ac:picMk id="5" creationId="{93B8BA5D-370D-C5EC-A3F1-22AB42177682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7:45:44.211" v="833"/>
          <ac:picMkLst>
            <pc:docMk/>
            <pc:sldMk cId="162879432" sldId="382"/>
            <ac:picMk id="7" creationId="{8B17C25C-C6C8-E6CC-6B16-B6D43E66F9C1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7:46:11.399" v="838"/>
          <ac:picMkLst>
            <pc:docMk/>
            <pc:sldMk cId="162879432" sldId="382"/>
            <ac:picMk id="8" creationId="{38CA0515-F6C9-CAEE-51FE-5979B28D7811}"/>
          </ac:picMkLst>
        </pc:picChg>
        <pc:picChg chg="add del mod">
          <ac:chgData name="Tomáš Řepa" userId="S::tomas.repa@kreativnievropa.cz::7bf9700e-0166-410e-b79b-8c62a05a677b" providerId="AD" clId="Web-{B6BEAB7A-DDAB-97DA-CC1E-B0D72B3F0424}" dt="2024-12-03T17:46:09.681" v="836"/>
          <ac:picMkLst>
            <pc:docMk/>
            <pc:sldMk cId="162879432" sldId="382"/>
            <ac:picMk id="9" creationId="{1E1E885D-3CA1-DE17-B456-1EA58BFB285A}"/>
          </ac:picMkLst>
        </pc:picChg>
        <pc:picChg chg="add mod">
          <ac:chgData name="Tomáš Řepa" userId="S::tomas.repa@kreativnievropa.cz::7bf9700e-0166-410e-b79b-8c62a05a677b" providerId="AD" clId="Web-{B6BEAB7A-DDAB-97DA-CC1E-B0D72B3F0424}" dt="2024-12-03T17:47:31.418" v="845" actId="1076"/>
          <ac:picMkLst>
            <pc:docMk/>
            <pc:sldMk cId="162879432" sldId="382"/>
            <ac:picMk id="10" creationId="{E33FC67C-94BB-E081-AC31-49B075D75039}"/>
          </ac:picMkLst>
        </pc:picChg>
      </pc:sldChg>
    </pc:docChg>
  </pc:docChgLst>
  <pc:docChgLst>
    <pc:chgData name="Tomáš Řepa" userId="S::tomas.repa@kreativnievropa.cz::7bf9700e-0166-410e-b79b-8c62a05a677b" providerId="AD" clId="Web-{4F92D789-86BF-50ED-E7BD-3844772E96F5}"/>
    <pc:docChg chg="addSld delSld modSld">
      <pc:chgData name="Tomáš Řepa" userId="S::tomas.repa@kreativnievropa.cz::7bf9700e-0166-410e-b79b-8c62a05a677b" providerId="AD" clId="Web-{4F92D789-86BF-50ED-E7BD-3844772E96F5}" dt="2024-12-03T16:51:10.814" v="510" actId="20577"/>
      <pc:docMkLst>
        <pc:docMk/>
      </pc:docMkLst>
      <pc:sldChg chg="addSp delSp modSp new">
        <pc:chgData name="Tomáš Řepa" userId="S::tomas.repa@kreativnievropa.cz::7bf9700e-0166-410e-b79b-8c62a05a677b" providerId="AD" clId="Web-{4F92D789-86BF-50ED-E7BD-3844772E96F5}" dt="2024-12-03T16:12:29.594" v="21"/>
        <pc:sldMkLst>
          <pc:docMk/>
          <pc:sldMk cId="3976988218" sldId="357"/>
        </pc:sldMkLst>
        <pc:picChg chg="add del mod">
          <ac:chgData name="Tomáš Řepa" userId="S::tomas.repa@kreativnievropa.cz::7bf9700e-0166-410e-b79b-8c62a05a677b" providerId="AD" clId="Web-{4F92D789-86BF-50ED-E7BD-3844772E96F5}" dt="2024-12-03T16:12:29.594" v="21"/>
          <ac:picMkLst>
            <pc:docMk/>
            <pc:sldMk cId="3976988218" sldId="357"/>
            <ac:picMk id="2" creationId="{1020DA1E-ACC2-DCE9-62A5-5C6095FC5C72}"/>
          </ac:picMkLst>
        </pc:picChg>
      </pc:sldChg>
      <pc:sldChg chg="new">
        <pc:chgData name="Tomáš Řepa" userId="S::tomas.repa@kreativnievropa.cz::7bf9700e-0166-410e-b79b-8c62a05a677b" providerId="AD" clId="Web-{4F92D789-86BF-50ED-E7BD-3844772E96F5}" dt="2024-12-03T16:11:20.343" v="1"/>
        <pc:sldMkLst>
          <pc:docMk/>
          <pc:sldMk cId="2012183415" sldId="358"/>
        </pc:sldMkLst>
      </pc:sldChg>
      <pc:sldChg chg="new">
        <pc:chgData name="Tomáš Řepa" userId="S::tomas.repa@kreativnievropa.cz::7bf9700e-0166-410e-b79b-8c62a05a677b" providerId="AD" clId="Web-{4F92D789-86BF-50ED-E7BD-3844772E96F5}" dt="2024-12-03T16:11:22.327" v="2"/>
        <pc:sldMkLst>
          <pc:docMk/>
          <pc:sldMk cId="3597506087" sldId="359"/>
        </pc:sldMkLst>
      </pc:sldChg>
      <pc:sldChg chg="new">
        <pc:chgData name="Tomáš Řepa" userId="S::tomas.repa@kreativnievropa.cz::7bf9700e-0166-410e-b79b-8c62a05a677b" providerId="AD" clId="Web-{4F92D789-86BF-50ED-E7BD-3844772E96F5}" dt="2024-12-03T16:11:24.421" v="3"/>
        <pc:sldMkLst>
          <pc:docMk/>
          <pc:sldMk cId="2450433295" sldId="360"/>
        </pc:sldMkLst>
      </pc:sldChg>
      <pc:sldChg chg="addSp delSp modSp add del replId">
        <pc:chgData name="Tomáš Řepa" userId="S::tomas.repa@kreativnievropa.cz::7bf9700e-0166-410e-b79b-8c62a05a677b" providerId="AD" clId="Web-{4F92D789-86BF-50ED-E7BD-3844772E96F5}" dt="2024-12-03T16:50:51.391" v="507"/>
        <pc:sldMkLst>
          <pc:docMk/>
          <pc:sldMk cId="911132180" sldId="361"/>
        </pc:sldMkLst>
        <pc:spChg chg="del mod">
          <ac:chgData name="Tomáš Řepa" userId="S::tomas.repa@kreativnievropa.cz::7bf9700e-0166-410e-b79b-8c62a05a677b" providerId="AD" clId="Web-{4F92D789-86BF-50ED-E7BD-3844772E96F5}" dt="2024-12-03T16:12:40.517" v="24"/>
          <ac:spMkLst>
            <pc:docMk/>
            <pc:sldMk cId="911132180" sldId="361"/>
            <ac:spMk id="126" creationId="{00000000-0000-0000-0000-000000000000}"/>
          </ac:spMkLst>
        </pc:spChg>
        <pc:spChg chg="mod">
          <ac:chgData name="Tomáš Řepa" userId="S::tomas.repa@kreativnievropa.cz::7bf9700e-0166-410e-b79b-8c62a05a677b" providerId="AD" clId="Web-{4F92D789-86BF-50ED-E7BD-3844772E96F5}" dt="2024-12-03T16:12:14.782" v="19" actId="20577"/>
          <ac:spMkLst>
            <pc:docMk/>
            <pc:sldMk cId="911132180" sldId="361"/>
            <ac:spMk id="127" creationId="{00000000-0000-0000-0000-000000000000}"/>
          </ac:spMkLst>
        </pc:spChg>
        <pc:picChg chg="add mod">
          <ac:chgData name="Tomáš Řepa" userId="S::tomas.repa@kreativnievropa.cz::7bf9700e-0166-410e-b79b-8c62a05a677b" providerId="AD" clId="Web-{4F92D789-86BF-50ED-E7BD-3844772E96F5}" dt="2024-12-03T16:14:32.051" v="46" actId="1076"/>
          <ac:picMkLst>
            <pc:docMk/>
            <pc:sldMk cId="911132180" sldId="361"/>
            <ac:picMk id="3" creationId="{94382A00-C5AC-B9F2-18B2-557C4150EA3B}"/>
          </ac:picMkLst>
        </pc:picChg>
        <pc:picChg chg="del">
          <ac:chgData name="Tomáš Řepa" userId="S::tomas.repa@kreativnievropa.cz::7bf9700e-0166-410e-b79b-8c62a05a677b" providerId="AD" clId="Web-{4F92D789-86BF-50ED-E7BD-3844772E96F5}" dt="2024-12-03T16:12:14.875" v="20"/>
          <ac:picMkLst>
            <pc:docMk/>
            <pc:sldMk cId="911132180" sldId="361"/>
            <ac:picMk id="129" creationId="{00000000-0000-0000-0000-000000000000}"/>
          </ac:picMkLst>
        </pc:picChg>
      </pc:sldChg>
      <pc:sldChg chg="addSp delSp modSp add replId">
        <pc:chgData name="Tomáš Řepa" userId="S::tomas.repa@kreativnievropa.cz::7bf9700e-0166-410e-b79b-8c62a05a677b" providerId="AD" clId="Web-{4F92D789-86BF-50ED-E7BD-3844772E96F5}" dt="2024-12-03T16:14:25.676" v="44" actId="1076"/>
        <pc:sldMkLst>
          <pc:docMk/>
          <pc:sldMk cId="3039894186" sldId="362"/>
        </pc:sldMkLst>
        <pc:picChg chg="del">
          <ac:chgData name="Tomáš Řepa" userId="S::tomas.repa@kreativnievropa.cz::7bf9700e-0166-410e-b79b-8c62a05a677b" providerId="AD" clId="Web-{4F92D789-86BF-50ED-E7BD-3844772E96F5}" dt="2024-12-03T16:13:54.675" v="34"/>
          <ac:picMkLst>
            <pc:docMk/>
            <pc:sldMk cId="3039894186" sldId="362"/>
            <ac:picMk id="3" creationId="{94382A00-C5AC-B9F2-18B2-557C4150EA3B}"/>
          </ac:picMkLst>
        </pc:picChg>
        <pc:picChg chg="add mod">
          <ac:chgData name="Tomáš Řepa" userId="S::tomas.repa@kreativnievropa.cz::7bf9700e-0166-410e-b79b-8c62a05a677b" providerId="AD" clId="Web-{4F92D789-86BF-50ED-E7BD-3844772E96F5}" dt="2024-12-03T16:14:25.676" v="44" actId="1076"/>
          <ac:picMkLst>
            <pc:docMk/>
            <pc:sldMk cId="3039894186" sldId="362"/>
            <ac:picMk id="4" creationId="{7E725ED5-B310-FE32-1DB3-2495355F8F40}"/>
          </ac:picMkLst>
        </pc:picChg>
      </pc:sldChg>
      <pc:sldChg chg="addSp delSp modSp add replId">
        <pc:chgData name="Tomáš Řepa" userId="S::tomas.repa@kreativnievropa.cz::7bf9700e-0166-410e-b79b-8c62a05a677b" providerId="AD" clId="Web-{4F92D789-86BF-50ED-E7BD-3844772E96F5}" dt="2024-12-03T16:42:20.565" v="488" actId="1076"/>
        <pc:sldMkLst>
          <pc:docMk/>
          <pc:sldMk cId="4189002246" sldId="363"/>
        </pc:sldMkLst>
        <pc:spChg chg="mod">
          <ac:chgData name="Tomáš Řepa" userId="S::tomas.repa@kreativnievropa.cz::7bf9700e-0166-410e-b79b-8c62a05a677b" providerId="AD" clId="Web-{4F92D789-86BF-50ED-E7BD-3844772E96F5}" dt="2024-12-03T16:35:21.522" v="342" actId="1076"/>
          <ac:spMkLst>
            <pc:docMk/>
            <pc:sldMk cId="4189002246" sldId="363"/>
            <ac:spMk id="2" creationId="{00038354-DF49-CC0C-31C4-A4665C6C8C7E}"/>
          </ac:spMkLst>
        </pc:spChg>
        <pc:spChg chg="add mod">
          <ac:chgData name="Tomáš Řepa" userId="S::tomas.repa@kreativnievropa.cz::7bf9700e-0166-410e-b79b-8c62a05a677b" providerId="AD" clId="Web-{4F92D789-86BF-50ED-E7BD-3844772E96F5}" dt="2024-12-03T16:42:20.565" v="488" actId="1076"/>
          <ac:spMkLst>
            <pc:docMk/>
            <pc:sldMk cId="4189002246" sldId="363"/>
            <ac:spMk id="3" creationId="{BA77114F-72BC-60D9-6CB0-A77422F77D8D}"/>
          </ac:spMkLst>
        </pc:spChg>
        <pc:spChg chg="mod">
          <ac:chgData name="Tomáš Řepa" userId="S::tomas.repa@kreativnievropa.cz::7bf9700e-0166-410e-b79b-8c62a05a677b" providerId="AD" clId="Web-{4F92D789-86BF-50ED-E7BD-3844772E96F5}" dt="2024-12-03T16:35:18.194" v="340" actId="20577"/>
          <ac:spMkLst>
            <pc:docMk/>
            <pc:sldMk cId="4189002246" sldId="363"/>
            <ac:spMk id="127" creationId="{00000000-0000-0000-0000-000000000000}"/>
          </ac:spMkLst>
        </pc:spChg>
        <pc:picChg chg="del">
          <ac:chgData name="Tomáš Řepa" userId="S::tomas.repa@kreativnievropa.cz::7bf9700e-0166-410e-b79b-8c62a05a677b" providerId="AD" clId="Web-{4F92D789-86BF-50ED-E7BD-3844772E96F5}" dt="2024-12-03T16:16:17.882" v="50"/>
          <ac:picMkLst>
            <pc:docMk/>
            <pc:sldMk cId="4189002246" sldId="363"/>
            <ac:picMk id="4" creationId="{7E725ED5-B310-FE32-1DB3-2495355F8F40}"/>
          </ac:picMkLst>
        </pc:picChg>
      </pc:sldChg>
      <pc:sldChg chg="addSp delSp modSp add replId">
        <pc:chgData name="Tomáš Řepa" userId="S::tomas.repa@kreativnievropa.cz::7bf9700e-0166-410e-b79b-8c62a05a677b" providerId="AD" clId="Web-{4F92D789-86BF-50ED-E7BD-3844772E96F5}" dt="2024-12-03T16:34:30.974" v="318" actId="20577"/>
        <pc:sldMkLst>
          <pc:docMk/>
          <pc:sldMk cId="2178384858" sldId="364"/>
        </pc:sldMkLst>
        <pc:spChg chg="mod">
          <ac:chgData name="Tomáš Řepa" userId="S::tomas.repa@kreativnievropa.cz::7bf9700e-0166-410e-b79b-8c62a05a677b" providerId="AD" clId="Web-{4F92D789-86BF-50ED-E7BD-3844772E96F5}" dt="2024-12-03T16:34:30.974" v="318" actId="20577"/>
          <ac:spMkLst>
            <pc:docMk/>
            <pc:sldMk cId="2178384858" sldId="364"/>
            <ac:spMk id="127" creationId="{00000000-0000-0000-0000-000000000000}"/>
          </ac:spMkLst>
        </pc:spChg>
        <pc:picChg chg="add del mod">
          <ac:chgData name="Tomáš Řepa" userId="S::tomas.repa@kreativnievropa.cz::7bf9700e-0166-410e-b79b-8c62a05a677b" providerId="AD" clId="Web-{4F92D789-86BF-50ED-E7BD-3844772E96F5}" dt="2024-12-03T16:33:24.269" v="281"/>
          <ac:picMkLst>
            <pc:docMk/>
            <pc:sldMk cId="2178384858" sldId="364"/>
            <ac:picMk id="3" creationId="{10A8D2B5-86D4-FEBC-7356-21C1D203A368}"/>
          </ac:picMkLst>
        </pc:picChg>
        <pc:picChg chg="del">
          <ac:chgData name="Tomáš Řepa" userId="S::tomas.repa@kreativnievropa.cz::7bf9700e-0166-410e-b79b-8c62a05a677b" providerId="AD" clId="Web-{4F92D789-86BF-50ED-E7BD-3844772E96F5}" dt="2024-12-03T16:33:09.284" v="277"/>
          <ac:picMkLst>
            <pc:docMk/>
            <pc:sldMk cId="2178384858" sldId="364"/>
            <ac:picMk id="4" creationId="{7E725ED5-B310-FE32-1DB3-2495355F8F40}"/>
          </ac:picMkLst>
        </pc:picChg>
        <pc:picChg chg="add del mod modCrop">
          <ac:chgData name="Tomáš Řepa" userId="S::tomas.repa@kreativnievropa.cz::7bf9700e-0166-410e-b79b-8c62a05a677b" providerId="AD" clId="Web-{4F92D789-86BF-50ED-E7BD-3844772E96F5}" dt="2024-12-03T16:33:49.410" v="289"/>
          <ac:picMkLst>
            <pc:docMk/>
            <pc:sldMk cId="2178384858" sldId="364"/>
            <ac:picMk id="5" creationId="{0CFCE8F8-7279-CEBE-C354-259BA8AE9220}"/>
          </ac:picMkLst>
        </pc:picChg>
        <pc:picChg chg="add mod">
          <ac:chgData name="Tomáš Řepa" userId="S::tomas.repa@kreativnievropa.cz::7bf9700e-0166-410e-b79b-8c62a05a677b" providerId="AD" clId="Web-{4F92D789-86BF-50ED-E7BD-3844772E96F5}" dt="2024-12-03T16:34:09.770" v="292" actId="1076"/>
          <ac:picMkLst>
            <pc:docMk/>
            <pc:sldMk cId="2178384858" sldId="364"/>
            <ac:picMk id="6" creationId="{CF701221-7711-080C-5F87-28C8F2A01F1E}"/>
          </ac:picMkLst>
        </pc:picChg>
      </pc:sldChg>
      <pc:sldChg chg="addSp delSp modSp add replId">
        <pc:chgData name="Tomáš Řepa" userId="S::tomas.repa@kreativnievropa.cz::7bf9700e-0166-410e-b79b-8c62a05a677b" providerId="AD" clId="Web-{4F92D789-86BF-50ED-E7BD-3844772E96F5}" dt="2024-12-03T16:51:10.814" v="510" actId="20577"/>
        <pc:sldMkLst>
          <pc:docMk/>
          <pc:sldMk cId="3794823204" sldId="365"/>
        </pc:sldMkLst>
        <pc:spChg chg="mod">
          <ac:chgData name="Tomáš Řepa" userId="S::tomas.repa@kreativnievropa.cz::7bf9700e-0166-410e-b79b-8c62a05a677b" providerId="AD" clId="Web-{4F92D789-86BF-50ED-E7BD-3844772E96F5}" dt="2024-12-03T16:51:10.814" v="510" actId="20577"/>
          <ac:spMkLst>
            <pc:docMk/>
            <pc:sldMk cId="3794823204" sldId="365"/>
            <ac:spMk id="127" creationId="{00000000-0000-0000-0000-000000000000}"/>
          </ac:spMkLst>
        </pc:spChg>
        <pc:picChg chg="add del mod">
          <ac:chgData name="Tomáš Řepa" userId="S::tomas.repa@kreativnievropa.cz::7bf9700e-0166-410e-b79b-8c62a05a677b" providerId="AD" clId="Web-{4F92D789-86BF-50ED-E7BD-3844772E96F5}" dt="2024-12-03T16:28:45.637" v="217"/>
          <ac:picMkLst>
            <pc:docMk/>
            <pc:sldMk cId="3794823204" sldId="365"/>
            <ac:picMk id="3" creationId="{82E4353F-CA92-52BE-7A8B-A6CFFBFF3E89}"/>
          </ac:picMkLst>
        </pc:picChg>
        <pc:picChg chg="del">
          <ac:chgData name="Tomáš Řepa" userId="S::tomas.repa@kreativnievropa.cz::7bf9700e-0166-410e-b79b-8c62a05a677b" providerId="AD" clId="Web-{4F92D789-86BF-50ED-E7BD-3844772E96F5}" dt="2024-12-03T16:25:52.851" v="210"/>
          <ac:picMkLst>
            <pc:docMk/>
            <pc:sldMk cId="3794823204" sldId="365"/>
            <ac:picMk id="4" creationId="{7E725ED5-B310-FE32-1DB3-2495355F8F40}"/>
          </ac:picMkLst>
        </pc:picChg>
        <pc:picChg chg="add mod">
          <ac:chgData name="Tomáš Řepa" userId="S::tomas.repa@kreativnievropa.cz::7bf9700e-0166-410e-b79b-8c62a05a677b" providerId="AD" clId="Web-{4F92D789-86BF-50ED-E7BD-3844772E96F5}" dt="2024-12-03T16:31:32.157" v="276" actId="1076"/>
          <ac:picMkLst>
            <pc:docMk/>
            <pc:sldMk cId="3794823204" sldId="365"/>
            <ac:picMk id="5" creationId="{E0902A33-64AC-AB2D-5F09-00145C9DB1F9}"/>
          </ac:picMkLst>
        </pc:picChg>
        <pc:picChg chg="add del mod">
          <ac:chgData name="Tomáš Řepa" userId="S::tomas.repa@kreativnievropa.cz::7bf9700e-0166-410e-b79b-8c62a05a677b" providerId="AD" clId="Web-{4F92D789-86BF-50ED-E7BD-3844772E96F5}" dt="2024-12-03T16:30:53.109" v="269"/>
          <ac:picMkLst>
            <pc:docMk/>
            <pc:sldMk cId="3794823204" sldId="365"/>
            <ac:picMk id="6" creationId="{3BE1DE91-62F8-E907-19D3-BDD46BBEBA4D}"/>
          </ac:picMkLst>
        </pc:picChg>
      </pc:sldChg>
      <pc:sldChg chg="addSp delSp modSp add replId">
        <pc:chgData name="Tomáš Řepa" userId="S::tomas.repa@kreativnievropa.cz::7bf9700e-0166-410e-b79b-8c62a05a677b" providerId="AD" clId="Web-{4F92D789-86BF-50ED-E7BD-3844772E96F5}" dt="2024-12-03T16:37:18.994" v="353" actId="1076"/>
        <pc:sldMkLst>
          <pc:docMk/>
          <pc:sldMk cId="1716475941" sldId="366"/>
        </pc:sldMkLst>
        <pc:spChg chg="mod">
          <ac:chgData name="Tomáš Řepa" userId="S::tomas.repa@kreativnievropa.cz::7bf9700e-0166-410e-b79b-8c62a05a677b" providerId="AD" clId="Web-{4F92D789-86BF-50ED-E7BD-3844772E96F5}" dt="2024-12-03T16:36:16.930" v="352" actId="20577"/>
          <ac:spMkLst>
            <pc:docMk/>
            <pc:sldMk cId="1716475941" sldId="366"/>
            <ac:spMk id="127" creationId="{00000000-0000-0000-0000-000000000000}"/>
          </ac:spMkLst>
        </pc:spChg>
        <pc:picChg chg="add mod">
          <ac:chgData name="Tomáš Řepa" userId="S::tomas.repa@kreativnievropa.cz::7bf9700e-0166-410e-b79b-8c62a05a677b" providerId="AD" clId="Web-{4F92D789-86BF-50ED-E7BD-3844772E96F5}" dt="2024-12-03T16:37:18.994" v="353" actId="1076"/>
          <ac:picMkLst>
            <pc:docMk/>
            <pc:sldMk cId="1716475941" sldId="366"/>
            <ac:picMk id="3" creationId="{1A96A1D8-0C22-41DB-D1FE-8267FC992A8E}"/>
          </ac:picMkLst>
        </pc:picChg>
        <pc:picChg chg="del">
          <ac:chgData name="Tomáš Řepa" userId="S::tomas.repa@kreativnievropa.cz::7bf9700e-0166-410e-b79b-8c62a05a677b" providerId="AD" clId="Web-{4F92D789-86BF-50ED-E7BD-3844772E96F5}" dt="2024-12-03T16:36:03.508" v="346"/>
          <ac:picMkLst>
            <pc:docMk/>
            <pc:sldMk cId="1716475941" sldId="366"/>
            <ac:picMk id="6" creationId="{CF701221-7711-080C-5F87-28C8F2A01F1E}"/>
          </ac:picMkLst>
        </pc:picChg>
      </pc:sldChg>
      <pc:sldChg chg="addSp delSp modSp add replId">
        <pc:chgData name="Tomáš Řepa" userId="S::tomas.repa@kreativnievropa.cz::7bf9700e-0166-410e-b79b-8c62a05a677b" providerId="AD" clId="Web-{4F92D789-86BF-50ED-E7BD-3844772E96F5}" dt="2024-12-03T16:50:18.109" v="506" actId="1076"/>
        <pc:sldMkLst>
          <pc:docMk/>
          <pc:sldMk cId="3541992616" sldId="367"/>
        </pc:sldMkLst>
        <pc:spChg chg="mod">
          <ac:chgData name="Tomáš Řepa" userId="S::tomas.repa@kreativnievropa.cz::7bf9700e-0166-410e-b79b-8c62a05a677b" providerId="AD" clId="Web-{4F92D789-86BF-50ED-E7BD-3844772E96F5}" dt="2024-12-03T16:50:02.906" v="502" actId="20577"/>
          <ac:spMkLst>
            <pc:docMk/>
            <pc:sldMk cId="3541992616" sldId="367"/>
            <ac:spMk id="127" creationId="{00000000-0000-0000-0000-000000000000}"/>
          </ac:spMkLst>
        </pc:spChg>
        <pc:picChg chg="add mod">
          <ac:chgData name="Tomáš Řepa" userId="S::tomas.repa@kreativnievropa.cz::7bf9700e-0166-410e-b79b-8c62a05a677b" providerId="AD" clId="Web-{4F92D789-86BF-50ED-E7BD-3844772E96F5}" dt="2024-12-03T16:50:18.109" v="506" actId="1076"/>
          <ac:picMkLst>
            <pc:docMk/>
            <pc:sldMk cId="3541992616" sldId="367"/>
            <ac:picMk id="3" creationId="{1F25E996-5378-1E75-39E8-9AFBA7FC1EE8}"/>
          </ac:picMkLst>
        </pc:picChg>
        <pc:picChg chg="del">
          <ac:chgData name="Tomáš Řepa" userId="S::tomas.repa@kreativnievropa.cz::7bf9700e-0166-410e-b79b-8c62a05a677b" providerId="AD" clId="Web-{4F92D789-86BF-50ED-E7BD-3844772E96F5}" dt="2024-12-03T16:49:50.952" v="489"/>
          <ac:picMkLst>
            <pc:docMk/>
            <pc:sldMk cId="3541992616" sldId="367"/>
            <ac:picMk id="6" creationId="{CF701221-7711-080C-5F87-28C8F2A01F1E}"/>
          </ac:picMkLst>
        </pc:picChg>
      </pc:sldChg>
      <pc:sldChg chg="addSp delSp modSp add replId">
        <pc:chgData name="Tomáš Řepa" userId="S::tomas.repa@kreativnievropa.cz::7bf9700e-0166-410e-b79b-8c62a05a677b" providerId="AD" clId="Web-{4F92D789-86BF-50ED-E7BD-3844772E96F5}" dt="2024-12-03T16:42:03.268" v="487" actId="20577"/>
        <pc:sldMkLst>
          <pc:docMk/>
          <pc:sldMk cId="2054344650" sldId="368"/>
        </pc:sldMkLst>
        <pc:spChg chg="add mod">
          <ac:chgData name="Tomáš Řepa" userId="S::tomas.repa@kreativnievropa.cz::7bf9700e-0166-410e-b79b-8c62a05a677b" providerId="AD" clId="Web-{4F92D789-86BF-50ED-E7BD-3844772E96F5}" dt="2024-12-03T16:42:03.268" v="487" actId="20577"/>
          <ac:spMkLst>
            <pc:docMk/>
            <pc:sldMk cId="2054344650" sldId="368"/>
            <ac:spMk id="3" creationId="{1B7FD48A-7E98-CD20-DB32-82FDC1DD2532}"/>
          </ac:spMkLst>
        </pc:spChg>
        <pc:spChg chg="mod">
          <ac:chgData name="Tomáš Řepa" userId="S::tomas.repa@kreativnievropa.cz::7bf9700e-0166-410e-b79b-8c62a05a677b" providerId="AD" clId="Web-{4F92D789-86BF-50ED-E7BD-3844772E96F5}" dt="2024-12-03T16:40:31.140" v="421" actId="20577"/>
          <ac:spMkLst>
            <pc:docMk/>
            <pc:sldMk cId="2054344650" sldId="368"/>
            <ac:spMk id="127" creationId="{00000000-0000-0000-0000-000000000000}"/>
          </ac:spMkLst>
        </pc:spChg>
        <pc:picChg chg="del">
          <ac:chgData name="Tomáš Řepa" userId="S::tomas.repa@kreativnievropa.cz::7bf9700e-0166-410e-b79b-8c62a05a677b" providerId="AD" clId="Web-{4F92D789-86BF-50ED-E7BD-3844772E96F5}" dt="2024-12-03T16:38:29.152" v="354"/>
          <ac:picMkLst>
            <pc:docMk/>
            <pc:sldMk cId="2054344650" sldId="368"/>
            <ac:picMk id="6" creationId="{CF701221-7711-080C-5F87-28C8F2A01F1E}"/>
          </ac:picMkLst>
        </pc:picChg>
      </pc:sldChg>
    </pc:docChg>
  </pc:docChgLst>
  <pc:docChgLst>
    <pc:chgData name="Magdalena Müllerová | Kreativní Evropa Kultura" userId="S::magdalena.mullerova@kreativnievropa.cz::d8024ec6-bd25-4d9b-8a78-11b52470fd17" providerId="AD" clId="Web-{6DD7469F-4951-ADA9-F64F-14918F0FD744}"/>
    <pc:docChg chg="addSld delSld modSld sldOrd">
      <pc:chgData name="Magdalena Müllerová | Kreativní Evropa Kultura" userId="S::magdalena.mullerova@kreativnievropa.cz::d8024ec6-bd25-4d9b-8a78-11b52470fd17" providerId="AD" clId="Web-{6DD7469F-4951-ADA9-F64F-14918F0FD744}" dt="2024-12-03T14:46:21.430" v="609" actId="20577"/>
      <pc:docMkLst>
        <pc:docMk/>
      </pc:docMkLst>
      <pc:sldChg chg="delSp modSp">
        <pc:chgData name="Magdalena Müllerová | Kreativní Evropa Kultura" userId="S::magdalena.mullerova@kreativnievropa.cz::d8024ec6-bd25-4d9b-8a78-11b52470fd17" providerId="AD" clId="Web-{6DD7469F-4951-ADA9-F64F-14918F0FD744}" dt="2024-12-03T14:12:53.938" v="157"/>
        <pc:sldMkLst>
          <pc:docMk/>
          <pc:sldMk cId="0" sldId="259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12:53.938" v="157"/>
          <ac:spMkLst>
            <pc:docMk/>
            <pc:sldMk cId="0" sldId="259"/>
            <ac:spMk id="82" creationId="{00000000-0000-0000-0000-000000000000}"/>
          </ac:spMkLst>
        </pc:spChg>
        <pc:spChg chg="del mod">
          <ac:chgData name="Magdalena Müllerová | Kreativní Evropa Kultura" userId="S::magdalena.mullerova@kreativnievropa.cz::d8024ec6-bd25-4d9b-8a78-11b52470fd17" providerId="AD" clId="Web-{6DD7469F-4951-ADA9-F64F-14918F0FD744}" dt="2024-12-03T14:11:57.686" v="144"/>
          <ac:spMkLst>
            <pc:docMk/>
            <pc:sldMk cId="0" sldId="259"/>
            <ac:spMk id="83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12:33.843" v="156" actId="14100"/>
          <ac:spMkLst>
            <pc:docMk/>
            <pc:sldMk cId="0" sldId="259"/>
            <ac:spMk id="90" creationId="{00000000-0000-0000-0000-000000000000}"/>
          </ac:spMkLst>
        </pc:spChg>
      </pc:sldChg>
      <pc:sldChg chg="delSp del">
        <pc:chgData name="Magdalena Müllerová | Kreativní Evropa Kultura" userId="S::magdalena.mullerova@kreativnievropa.cz::d8024ec6-bd25-4d9b-8a78-11b52470fd17" providerId="AD" clId="Web-{6DD7469F-4951-ADA9-F64F-14918F0FD744}" dt="2024-12-03T14:38:58.278" v="449"/>
        <pc:sldMkLst>
          <pc:docMk/>
          <pc:sldMk cId="0" sldId="278"/>
        </pc:sldMkLst>
        <pc:spChg chg="del">
          <ac:chgData name="Magdalena Müllerová | Kreativní Evropa Kultura" userId="S::magdalena.mullerova@kreativnievropa.cz::d8024ec6-bd25-4d9b-8a78-11b52470fd17" providerId="AD" clId="Web-{6DD7469F-4951-ADA9-F64F-14918F0FD744}" dt="2024-12-03T14:38:56.199" v="448"/>
          <ac:spMkLst>
            <pc:docMk/>
            <pc:sldMk cId="0" sldId="278"/>
            <ac:spMk id="276" creationId="{00000000-0000-0000-0000-000000000000}"/>
          </ac:spMkLst>
        </pc:spChg>
      </pc:sldChg>
      <pc:sldChg chg="addSp modSp">
        <pc:chgData name="Magdalena Müllerová | Kreativní Evropa Kultura" userId="S::magdalena.mullerova@kreativnievropa.cz::d8024ec6-bd25-4d9b-8a78-11b52470fd17" providerId="AD" clId="Web-{6DD7469F-4951-ADA9-F64F-14918F0FD744}" dt="2024-12-03T14:46:21.430" v="609" actId="20577"/>
        <pc:sldMkLst>
          <pc:docMk/>
          <pc:sldMk cId="3467604577" sldId="279"/>
        </pc:sldMkLst>
        <pc:spChg chg="add mod">
          <ac:chgData name="Magdalena Müllerová | Kreativní Evropa Kultura" userId="S::magdalena.mullerova@kreativnievropa.cz::d8024ec6-bd25-4d9b-8a78-11b52470fd17" providerId="AD" clId="Web-{6DD7469F-4951-ADA9-F64F-14918F0FD744}" dt="2024-12-03T14:05:02.346" v="51" actId="1076"/>
          <ac:spMkLst>
            <pc:docMk/>
            <pc:sldMk cId="3467604577" sldId="279"/>
            <ac:spMk id="3" creationId="{7C4CE41C-4897-008B-4F7D-005A84EF92E5}"/>
          </ac:spMkLst>
        </pc:spChg>
        <pc:spChg chg="add mod">
          <ac:chgData name="Magdalena Müllerová | Kreativní Evropa Kultura" userId="S::magdalena.mullerova@kreativnievropa.cz::d8024ec6-bd25-4d9b-8a78-11b52470fd17" providerId="AD" clId="Web-{6DD7469F-4951-ADA9-F64F-14918F0FD744}" dt="2024-12-03T14:40:36.093" v="463" actId="1076"/>
          <ac:spMkLst>
            <pc:docMk/>
            <pc:sldMk cId="3467604577" sldId="279"/>
            <ac:spMk id="5" creationId="{A8536C7D-ADE7-767F-4C0D-D24678772A6B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46:21.430" v="609" actId="20577"/>
          <ac:spMkLst>
            <pc:docMk/>
            <pc:sldMk cId="3467604577" sldId="279"/>
            <ac:spMk id="55" creationId="{00000000-0000-0000-0000-000000000000}"/>
          </ac:spMkLst>
        </pc:spChg>
      </pc:sldChg>
      <pc:sldChg chg="modSp">
        <pc:chgData name="Magdalena Müllerová | Kreativní Evropa Kultura" userId="S::magdalena.mullerova@kreativnievropa.cz::d8024ec6-bd25-4d9b-8a78-11b52470fd17" providerId="AD" clId="Web-{6DD7469F-4951-ADA9-F64F-14918F0FD744}" dt="2024-12-03T14:43:47.832" v="519" actId="20577"/>
        <pc:sldMkLst>
          <pc:docMk/>
          <pc:sldMk cId="832782521" sldId="282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20:38.403" v="260"/>
          <ac:spMkLst>
            <pc:docMk/>
            <pc:sldMk cId="832782521" sldId="282"/>
            <ac:spMk id="166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37:44.244" v="442" actId="20577"/>
          <ac:spMkLst>
            <pc:docMk/>
            <pc:sldMk cId="832782521" sldId="282"/>
            <ac:spMk id="167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43:47.832" v="519" actId="20577"/>
          <ac:spMkLst>
            <pc:docMk/>
            <pc:sldMk cId="832782521" sldId="282"/>
            <ac:spMk id="168" creationId="{00000000-0000-0000-0000-000000000000}"/>
          </ac:spMkLst>
        </pc:spChg>
      </pc:sldChg>
      <pc:sldChg chg="modSp">
        <pc:chgData name="Magdalena Müllerová | Kreativní Evropa Kultura" userId="S::magdalena.mullerova@kreativnievropa.cz::d8024ec6-bd25-4d9b-8a78-11b52470fd17" providerId="AD" clId="Web-{6DD7469F-4951-ADA9-F64F-14918F0FD744}" dt="2024-12-03T14:43:27.957" v="508" actId="20577"/>
        <pc:sldMkLst>
          <pc:docMk/>
          <pc:sldMk cId="1156790543" sldId="296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13:01.984" v="159"/>
          <ac:spMkLst>
            <pc:docMk/>
            <pc:sldMk cId="1156790543" sldId="296"/>
            <ac:spMk id="166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13:57.658" v="173" actId="20577"/>
          <ac:spMkLst>
            <pc:docMk/>
            <pc:sldMk cId="1156790543" sldId="296"/>
            <ac:spMk id="167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43:27.957" v="508" actId="20577"/>
          <ac:spMkLst>
            <pc:docMk/>
            <pc:sldMk cId="1156790543" sldId="296"/>
            <ac:spMk id="168" creationId="{00000000-0000-0000-0000-000000000000}"/>
          </ac:spMkLst>
        </pc:spChg>
      </pc:sldChg>
      <pc:sldChg chg="modSp">
        <pc:chgData name="Magdalena Müllerová | Kreativní Evropa Kultura" userId="S::magdalena.mullerova@kreativnievropa.cz::d8024ec6-bd25-4d9b-8a78-11b52470fd17" providerId="AD" clId="Web-{6DD7469F-4951-ADA9-F64F-14918F0FD744}" dt="2024-12-03T14:43:35.676" v="511" actId="20577"/>
        <pc:sldMkLst>
          <pc:docMk/>
          <pc:sldMk cId="441743562" sldId="323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20:22.340" v="258"/>
          <ac:spMkLst>
            <pc:docMk/>
            <pc:sldMk cId="441743562" sldId="323"/>
            <ac:spMk id="125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20:02.465" v="256" actId="1076"/>
          <ac:spMkLst>
            <pc:docMk/>
            <pc:sldMk cId="441743562" sldId="323"/>
            <ac:spMk id="126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43:35.676" v="511" actId="20577"/>
          <ac:spMkLst>
            <pc:docMk/>
            <pc:sldMk cId="441743562" sldId="323"/>
            <ac:spMk id="127" creationId="{00000000-0000-0000-0000-000000000000}"/>
          </ac:spMkLst>
        </pc:spChg>
      </pc:sldChg>
      <pc:sldChg chg="modSp">
        <pc:chgData name="Magdalena Müllerová | Kreativní Evropa Kultura" userId="S::magdalena.mullerova@kreativnievropa.cz::d8024ec6-bd25-4d9b-8a78-11b52470fd17" providerId="AD" clId="Web-{6DD7469F-4951-ADA9-F64F-14918F0FD744}" dt="2024-12-03T14:43:58.911" v="521" actId="20577"/>
        <pc:sldMkLst>
          <pc:docMk/>
          <pc:sldMk cId="1929618248" sldId="334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43:58.911" v="521" actId="20577"/>
          <ac:spMkLst>
            <pc:docMk/>
            <pc:sldMk cId="1929618248" sldId="334"/>
            <ac:spMk id="2" creationId="{CA5FC3C5-620D-4840-B8D3-1BA1967DBEC6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38:23.105" v="446" actId="20577"/>
          <ac:spMkLst>
            <pc:docMk/>
            <pc:sldMk cId="1929618248" sldId="334"/>
            <ac:spMk id="3" creationId="{CC49D739-6434-40EB-8379-D1A483B56D1C}"/>
          </ac:spMkLst>
        </pc:spChg>
        <pc:picChg chg="mod">
          <ac:chgData name="Magdalena Müllerová | Kreativní Evropa Kultura" userId="S::magdalena.mullerova@kreativnievropa.cz::d8024ec6-bd25-4d9b-8a78-11b52470fd17" providerId="AD" clId="Web-{6DD7469F-4951-ADA9-F64F-14918F0FD744}" dt="2024-12-03T14:24:28.660" v="273" actId="1076"/>
          <ac:picMkLst>
            <pc:docMk/>
            <pc:sldMk cId="1929618248" sldId="334"/>
            <ac:picMk id="4" creationId="{C0B4E6B9-C5B0-779A-CA2B-48CBB5ED834B}"/>
          </ac:picMkLst>
        </pc:picChg>
      </pc:sldChg>
      <pc:sldChg chg="modSp">
        <pc:chgData name="Magdalena Müllerová | Kreativní Evropa Kultura" userId="S::magdalena.mullerova@kreativnievropa.cz::d8024ec6-bd25-4d9b-8a78-11b52470fd17" providerId="AD" clId="Web-{6DD7469F-4951-ADA9-F64F-14918F0FD744}" dt="2024-12-03T14:44:19.427" v="536" actId="20577"/>
        <pc:sldMkLst>
          <pc:docMk/>
          <pc:sldMk cId="3767812157" sldId="337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38:38.996" v="447"/>
          <ac:spMkLst>
            <pc:docMk/>
            <pc:sldMk cId="3767812157" sldId="337"/>
            <ac:spMk id="156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28:48.667" v="352" actId="20577"/>
          <ac:spMkLst>
            <pc:docMk/>
            <pc:sldMk cId="3767812157" sldId="337"/>
            <ac:spMk id="157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44:19.427" v="536" actId="20577"/>
          <ac:spMkLst>
            <pc:docMk/>
            <pc:sldMk cId="3767812157" sldId="337"/>
            <ac:spMk id="158" creationId="{00000000-0000-0000-0000-000000000000}"/>
          </ac:spMkLst>
        </pc:spChg>
      </pc:sldChg>
      <pc:sldChg chg="delSp modSp">
        <pc:chgData name="Magdalena Müllerová | Kreativní Evropa Kultura" userId="S::magdalena.mullerova@kreativnievropa.cz::d8024ec6-bd25-4d9b-8a78-11b52470fd17" providerId="AD" clId="Web-{6DD7469F-4951-ADA9-F64F-14918F0FD744}" dt="2024-12-03T14:33:23.331" v="417" actId="1076"/>
        <pc:sldMkLst>
          <pc:docMk/>
          <pc:sldMk cId="484616606" sldId="338"/>
        </pc:sldMkLst>
        <pc:spChg chg="del mod">
          <ac:chgData name="Magdalena Müllerová | Kreativní Evropa Kultura" userId="S::magdalena.mullerova@kreativnievropa.cz::d8024ec6-bd25-4d9b-8a78-11b52470fd17" providerId="AD" clId="Web-{6DD7469F-4951-ADA9-F64F-14918F0FD744}" dt="2024-12-03T14:33:06.737" v="416"/>
          <ac:spMkLst>
            <pc:docMk/>
            <pc:sldMk cId="484616606" sldId="338"/>
            <ac:spMk id="168" creationId="{00000000-0000-0000-0000-000000000000}"/>
          </ac:spMkLst>
        </pc:spChg>
        <pc:grpChg chg="mod">
          <ac:chgData name="Magdalena Müllerová | Kreativní Evropa Kultura" userId="S::magdalena.mullerova@kreativnievropa.cz::d8024ec6-bd25-4d9b-8a78-11b52470fd17" providerId="AD" clId="Web-{6DD7469F-4951-ADA9-F64F-14918F0FD744}" dt="2024-12-03T14:33:23.331" v="417" actId="1076"/>
          <ac:grpSpMkLst>
            <pc:docMk/>
            <pc:sldMk cId="484616606" sldId="338"/>
            <ac:grpSpMk id="4" creationId="{47252BD1-0756-C65C-3415-530C3E93BFC8}"/>
          </ac:grpSpMkLst>
        </pc:grpChg>
      </pc:sldChg>
      <pc:sldChg chg="modSp">
        <pc:chgData name="Magdalena Müllerová | Kreativní Evropa Kultura" userId="S::magdalena.mullerova@kreativnievropa.cz::d8024ec6-bd25-4d9b-8a78-11b52470fd17" providerId="AD" clId="Web-{6DD7469F-4951-ADA9-F64F-14918F0FD744}" dt="2024-12-03T14:03:37.047" v="44" actId="20577"/>
        <pc:sldMkLst>
          <pc:docMk/>
          <pc:sldMk cId="4224740264" sldId="339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03:37.047" v="44" actId="20577"/>
          <ac:spMkLst>
            <pc:docMk/>
            <pc:sldMk cId="4224740264" sldId="339"/>
            <ac:spMk id="55" creationId="{00000000-0000-0000-0000-000000000000}"/>
          </ac:spMkLst>
        </pc:spChg>
      </pc:sldChg>
      <pc:sldChg chg="modSp">
        <pc:chgData name="Magdalena Müllerová | Kreativní Evropa Kultura" userId="S::magdalena.mullerova@kreativnievropa.cz::d8024ec6-bd25-4d9b-8a78-11b52470fd17" providerId="AD" clId="Web-{6DD7469F-4951-ADA9-F64F-14918F0FD744}" dt="2024-12-03T14:03:28.250" v="42" actId="20577"/>
        <pc:sldMkLst>
          <pc:docMk/>
          <pc:sldMk cId="1043574770" sldId="340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03:28.250" v="42" actId="20577"/>
          <ac:spMkLst>
            <pc:docMk/>
            <pc:sldMk cId="1043574770" sldId="340"/>
            <ac:spMk id="55" creationId="{00000000-0000-0000-0000-000000000000}"/>
          </ac:spMkLst>
        </pc:spChg>
      </pc:sldChg>
      <pc:sldChg chg="addSp modSp">
        <pc:chgData name="Magdalena Müllerová | Kreativní Evropa Kultura" userId="S::magdalena.mullerova@kreativnievropa.cz::d8024ec6-bd25-4d9b-8a78-11b52470fd17" providerId="AD" clId="Web-{6DD7469F-4951-ADA9-F64F-14918F0FD744}" dt="2024-12-03T14:04:19.704" v="48" actId="1076"/>
        <pc:sldMkLst>
          <pc:docMk/>
          <pc:sldMk cId="2860631474" sldId="341"/>
        </pc:sldMkLst>
        <pc:spChg chg="add mod">
          <ac:chgData name="Magdalena Müllerová | Kreativní Evropa Kultura" userId="S::magdalena.mullerova@kreativnievropa.cz::d8024ec6-bd25-4d9b-8a78-11b52470fd17" providerId="AD" clId="Web-{6DD7469F-4951-ADA9-F64F-14918F0FD744}" dt="2024-12-03T14:04:19.704" v="48" actId="1076"/>
          <ac:spMkLst>
            <pc:docMk/>
            <pc:sldMk cId="2860631474" sldId="341"/>
            <ac:spMk id="3" creationId="{3175DD6B-1DF8-D5FD-8D07-114F6B4921CC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03:13.906" v="38" actId="20577"/>
          <ac:spMkLst>
            <pc:docMk/>
            <pc:sldMk cId="2860631474" sldId="341"/>
            <ac:spMk id="55" creationId="{00000000-0000-0000-0000-000000000000}"/>
          </ac:spMkLst>
        </pc:spChg>
      </pc:sldChg>
      <pc:sldChg chg="modSp">
        <pc:chgData name="Magdalena Müllerová | Kreativní Evropa Kultura" userId="S::magdalena.mullerova@kreativnievropa.cz::d8024ec6-bd25-4d9b-8a78-11b52470fd17" providerId="AD" clId="Web-{6DD7469F-4951-ADA9-F64F-14918F0FD744}" dt="2024-12-03T14:03:22.172" v="40" actId="20577"/>
        <pc:sldMkLst>
          <pc:docMk/>
          <pc:sldMk cId="1246452985" sldId="342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03:22.172" v="40" actId="20577"/>
          <ac:spMkLst>
            <pc:docMk/>
            <pc:sldMk cId="1246452985" sldId="342"/>
            <ac:spMk id="55" creationId="{00000000-0000-0000-0000-000000000000}"/>
          </ac:spMkLst>
        </pc:spChg>
      </pc:sldChg>
      <pc:sldChg chg="modSp">
        <pc:chgData name="Magdalena Müllerová | Kreativní Evropa Kultura" userId="S::magdalena.mullerova@kreativnievropa.cz::d8024ec6-bd25-4d9b-8a78-11b52470fd17" providerId="AD" clId="Web-{6DD7469F-4951-ADA9-F64F-14918F0FD744}" dt="2024-12-03T14:43:02.066" v="506" actId="20577"/>
        <pc:sldMkLst>
          <pc:docMk/>
          <pc:sldMk cId="1870047357" sldId="344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33:36.347" v="421" actId="20577"/>
          <ac:spMkLst>
            <pc:docMk/>
            <pc:sldMk cId="1870047357" sldId="344"/>
            <ac:spMk id="167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43:02.066" v="506" actId="20577"/>
          <ac:spMkLst>
            <pc:docMk/>
            <pc:sldMk cId="1870047357" sldId="344"/>
            <ac:spMk id="168" creationId="{00000000-0000-0000-0000-000000000000}"/>
          </ac:spMkLst>
        </pc:spChg>
      </pc:sldChg>
      <pc:sldChg chg="addSp delSp modSp">
        <pc:chgData name="Magdalena Müllerová | Kreativní Evropa Kultura" userId="S::magdalena.mullerova@kreativnievropa.cz::d8024ec6-bd25-4d9b-8a78-11b52470fd17" providerId="AD" clId="Web-{6DD7469F-4951-ADA9-F64F-14918F0FD744}" dt="2024-12-03T14:45:29.398" v="564" actId="20577"/>
        <pc:sldMkLst>
          <pc:docMk/>
          <pc:sldMk cId="530825385" sldId="345"/>
        </pc:sldMkLst>
        <pc:spChg chg="add mod">
          <ac:chgData name="Magdalena Müllerová | Kreativní Evropa Kultura" userId="S::magdalena.mullerova@kreativnievropa.cz::d8024ec6-bd25-4d9b-8a78-11b52470fd17" providerId="AD" clId="Web-{6DD7469F-4951-ADA9-F64F-14918F0FD744}" dt="2024-12-03T14:40:54.968" v="466" actId="1076"/>
          <ac:spMkLst>
            <pc:docMk/>
            <pc:sldMk cId="530825385" sldId="345"/>
            <ac:spMk id="6" creationId="{D672F95A-92CF-1A82-4016-044FEDBACE36}"/>
          </ac:spMkLst>
        </pc:spChg>
        <pc:spChg chg="add mod">
          <ac:chgData name="Magdalena Müllerová | Kreativní Evropa Kultura" userId="S::magdalena.mullerova@kreativnievropa.cz::d8024ec6-bd25-4d9b-8a78-11b52470fd17" providerId="AD" clId="Web-{6DD7469F-4951-ADA9-F64F-14918F0FD744}" dt="2024-12-03T14:40:58.703" v="468" actId="1076"/>
          <ac:spMkLst>
            <pc:docMk/>
            <pc:sldMk cId="530825385" sldId="345"/>
            <ac:spMk id="8" creationId="{BA79D7AA-F0B0-1C5F-5D9C-6CE49D7D769E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39:46.310" v="454" actId="14100"/>
          <ac:spMkLst>
            <pc:docMk/>
            <pc:sldMk cId="530825385" sldId="345"/>
            <ac:spMk id="54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45:29.398" v="564" actId="20577"/>
          <ac:spMkLst>
            <pc:docMk/>
            <pc:sldMk cId="530825385" sldId="345"/>
            <ac:spMk id="55" creationId="{00000000-0000-0000-0000-000000000000}"/>
          </ac:spMkLst>
        </pc:spChg>
        <pc:picChg chg="del">
          <ac:chgData name="Magdalena Müllerová | Kreativní Evropa Kultura" userId="S::magdalena.mullerova@kreativnievropa.cz::d8024ec6-bd25-4d9b-8a78-11b52470fd17" providerId="AD" clId="Web-{6DD7469F-4951-ADA9-F64F-14918F0FD744}" dt="2024-12-03T14:39:42.279" v="452"/>
          <ac:picMkLst>
            <pc:docMk/>
            <pc:sldMk cId="530825385" sldId="345"/>
            <ac:picMk id="3" creationId="{51E6AE30-A7D5-2ECE-E5F1-76EAAF3A9FC6}"/>
          </ac:picMkLst>
        </pc:picChg>
        <pc:picChg chg="add">
          <ac:chgData name="Magdalena Müllerová | Kreativní Evropa Kultura" userId="S::magdalena.mullerova@kreativnievropa.cz::d8024ec6-bd25-4d9b-8a78-11b52470fd17" providerId="AD" clId="Web-{6DD7469F-4951-ADA9-F64F-14918F0FD744}" dt="2024-12-03T14:39:54.045" v="455"/>
          <ac:picMkLst>
            <pc:docMk/>
            <pc:sldMk cId="530825385" sldId="345"/>
            <ac:picMk id="4" creationId="{9670F559-EFE9-B787-9AC0-8FCF295C69A6}"/>
          </ac:picMkLst>
        </pc:picChg>
        <pc:picChg chg="del">
          <ac:chgData name="Magdalena Müllerová | Kreativní Evropa Kultura" userId="S::magdalena.mullerova@kreativnievropa.cz::d8024ec6-bd25-4d9b-8a78-11b52470fd17" providerId="AD" clId="Web-{6DD7469F-4951-ADA9-F64F-14918F0FD744}" dt="2024-12-03T14:39:43.419" v="453"/>
          <ac:picMkLst>
            <pc:docMk/>
            <pc:sldMk cId="530825385" sldId="345"/>
            <ac:picMk id="56" creationId="{00000000-0000-0000-0000-000000000000}"/>
          </ac:picMkLst>
        </pc:picChg>
      </pc:sldChg>
      <pc:sldChg chg="del">
        <pc:chgData name="Magdalena Müllerová | Kreativní Evropa Kultura" userId="S::magdalena.mullerova@kreativnievropa.cz::d8024ec6-bd25-4d9b-8a78-11b52470fd17" providerId="AD" clId="Web-{6DD7469F-4951-ADA9-F64F-14918F0FD744}" dt="2024-12-03T14:39:28.325" v="451"/>
        <pc:sldMkLst>
          <pc:docMk/>
          <pc:sldMk cId="69869384" sldId="346"/>
        </pc:sldMkLst>
      </pc:sldChg>
      <pc:sldChg chg="addSp delSp modSp">
        <pc:chgData name="Magdalena Müllerová | Kreativní Evropa Kultura" userId="S::magdalena.mullerova@kreativnievropa.cz::d8024ec6-bd25-4d9b-8a78-11b52470fd17" providerId="AD" clId="Web-{6DD7469F-4951-ADA9-F64F-14918F0FD744}" dt="2024-12-03T14:45:44.586" v="578" actId="20577"/>
        <pc:sldMkLst>
          <pc:docMk/>
          <pc:sldMk cId="876611691" sldId="347"/>
        </pc:sldMkLst>
        <pc:spChg chg="add mod">
          <ac:chgData name="Magdalena Müllerová | Kreativní Evropa Kultura" userId="S::magdalena.mullerova@kreativnievropa.cz::d8024ec6-bd25-4d9b-8a78-11b52470fd17" providerId="AD" clId="Web-{6DD7469F-4951-ADA9-F64F-14918F0FD744}" dt="2024-12-03T14:41:25.875" v="475" actId="1076"/>
          <ac:spMkLst>
            <pc:docMk/>
            <pc:sldMk cId="876611691" sldId="347"/>
            <ac:spMk id="6" creationId="{48BB4CF1-755C-4265-6B0F-17343A00BFA7}"/>
          </ac:spMkLst>
        </pc:spChg>
        <pc:spChg chg="add mod">
          <ac:chgData name="Magdalena Müllerová | Kreativní Evropa Kultura" userId="S::magdalena.mullerova@kreativnievropa.cz::d8024ec6-bd25-4d9b-8a78-11b52470fd17" providerId="AD" clId="Web-{6DD7469F-4951-ADA9-F64F-14918F0FD744}" dt="2024-12-03T14:41:32.251" v="477" actId="1076"/>
          <ac:spMkLst>
            <pc:docMk/>
            <pc:sldMk cId="876611691" sldId="347"/>
            <ac:spMk id="8" creationId="{7B9FBE53-C17B-9256-BA89-1E41E77858B5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40:01.248" v="457" actId="14100"/>
          <ac:spMkLst>
            <pc:docMk/>
            <pc:sldMk cId="876611691" sldId="347"/>
            <ac:spMk id="54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45:44.586" v="578" actId="20577"/>
          <ac:spMkLst>
            <pc:docMk/>
            <pc:sldMk cId="876611691" sldId="347"/>
            <ac:spMk id="55" creationId="{00000000-0000-0000-0000-000000000000}"/>
          </ac:spMkLst>
        </pc:spChg>
        <pc:picChg chg="del">
          <ac:chgData name="Magdalena Müllerová | Kreativní Evropa Kultura" userId="S::magdalena.mullerova@kreativnievropa.cz::d8024ec6-bd25-4d9b-8a78-11b52470fd17" providerId="AD" clId="Web-{6DD7469F-4951-ADA9-F64F-14918F0FD744}" dt="2024-12-03T14:40:02.936" v="458"/>
          <ac:picMkLst>
            <pc:docMk/>
            <pc:sldMk cId="876611691" sldId="347"/>
            <ac:picMk id="3" creationId="{51E6AE30-A7D5-2ECE-E5F1-76EAAF3A9FC6}"/>
          </ac:picMkLst>
        </pc:picChg>
        <pc:picChg chg="add">
          <ac:chgData name="Magdalena Müllerová | Kreativní Evropa Kultura" userId="S::magdalena.mullerova@kreativnievropa.cz::d8024ec6-bd25-4d9b-8a78-11b52470fd17" providerId="AD" clId="Web-{6DD7469F-4951-ADA9-F64F-14918F0FD744}" dt="2024-12-03T14:39:57.295" v="456"/>
          <ac:picMkLst>
            <pc:docMk/>
            <pc:sldMk cId="876611691" sldId="347"/>
            <ac:picMk id="4" creationId="{FD300B14-6198-B0FE-035A-5A5E0C0E7FA7}"/>
          </ac:picMkLst>
        </pc:picChg>
        <pc:picChg chg="del">
          <ac:chgData name="Magdalena Müllerová | Kreativní Evropa Kultura" userId="S::magdalena.mullerova@kreativnievropa.cz::d8024ec6-bd25-4d9b-8a78-11b52470fd17" providerId="AD" clId="Web-{6DD7469F-4951-ADA9-F64F-14918F0FD744}" dt="2024-12-03T14:40:04.498" v="459"/>
          <ac:picMkLst>
            <pc:docMk/>
            <pc:sldMk cId="876611691" sldId="347"/>
            <ac:picMk id="56" creationId="{00000000-0000-0000-0000-000000000000}"/>
          </ac:picMkLst>
        </pc:picChg>
      </pc:sldChg>
      <pc:sldChg chg="addSp delSp modSp">
        <pc:chgData name="Magdalena Müllerová | Kreativní Evropa Kultura" userId="S::magdalena.mullerova@kreativnievropa.cz::d8024ec6-bd25-4d9b-8a78-11b52470fd17" providerId="AD" clId="Web-{6DD7469F-4951-ADA9-F64F-14918F0FD744}" dt="2024-12-03T14:32:37.720" v="413" actId="14100"/>
        <pc:sldMkLst>
          <pc:docMk/>
          <pc:sldMk cId="1091819695" sldId="349"/>
        </pc:sldMkLst>
        <pc:spChg chg="add del">
          <ac:chgData name="Magdalena Müllerová | Kreativní Evropa Kultura" userId="S::magdalena.mullerova@kreativnievropa.cz::d8024ec6-bd25-4d9b-8a78-11b52470fd17" providerId="AD" clId="Web-{6DD7469F-4951-ADA9-F64F-14918F0FD744}" dt="2024-12-03T14:32:26.923" v="410"/>
          <ac:spMkLst>
            <pc:docMk/>
            <pc:sldMk cId="1091819695" sldId="349"/>
            <ac:spMk id="166" creationId="{00000000-0000-0000-0000-000000000000}"/>
          </ac:spMkLst>
        </pc:spChg>
        <pc:spChg chg="add del">
          <ac:chgData name="Magdalena Müllerová | Kreativní Evropa Kultura" userId="S::magdalena.mullerova@kreativnievropa.cz::d8024ec6-bd25-4d9b-8a78-11b52470fd17" providerId="AD" clId="Web-{6DD7469F-4951-ADA9-F64F-14918F0FD744}" dt="2024-12-03T14:32:26.173" v="409"/>
          <ac:spMkLst>
            <pc:docMk/>
            <pc:sldMk cId="1091819695" sldId="349"/>
            <ac:spMk id="168" creationId="{00000000-0000-0000-0000-000000000000}"/>
          </ac:spMkLst>
        </pc:spChg>
        <pc:picChg chg="add del">
          <ac:chgData name="Magdalena Müllerová | Kreativní Evropa Kultura" userId="S::magdalena.mullerova@kreativnievropa.cz::d8024ec6-bd25-4d9b-8a78-11b52470fd17" providerId="AD" clId="Web-{6DD7469F-4951-ADA9-F64F-14918F0FD744}" dt="2024-12-03T14:32:24.423" v="408"/>
          <ac:picMkLst>
            <pc:docMk/>
            <pc:sldMk cId="1091819695" sldId="349"/>
            <ac:picMk id="2" creationId="{F6C42C66-D77F-1750-B522-CB1F6B603FB9}"/>
          </ac:picMkLst>
        </pc:picChg>
        <pc:picChg chg="add mod">
          <ac:chgData name="Magdalena Müllerová | Kreativní Evropa Kultura" userId="S::magdalena.mullerova@kreativnievropa.cz::d8024ec6-bd25-4d9b-8a78-11b52470fd17" providerId="AD" clId="Web-{6DD7469F-4951-ADA9-F64F-14918F0FD744}" dt="2024-12-03T14:32:37.720" v="413" actId="14100"/>
          <ac:picMkLst>
            <pc:docMk/>
            <pc:sldMk cId="1091819695" sldId="349"/>
            <ac:picMk id="3" creationId="{5D64DD93-C01F-6931-0E43-0EDF877EAD08}"/>
          </ac:picMkLst>
        </pc:picChg>
      </pc:sldChg>
      <pc:sldChg chg="addSp modSp">
        <pc:chgData name="Magdalena Müllerová | Kreativní Evropa Kultura" userId="S::magdalena.mullerova@kreativnievropa.cz::d8024ec6-bd25-4d9b-8a78-11b52470fd17" providerId="AD" clId="Web-{6DD7469F-4951-ADA9-F64F-14918F0FD744}" dt="2024-12-03T14:43:42.989" v="517" actId="20577"/>
        <pc:sldMkLst>
          <pc:docMk/>
          <pc:sldMk cId="791839259" sldId="350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20:30.825" v="259"/>
          <ac:spMkLst>
            <pc:docMk/>
            <pc:sldMk cId="791839259" sldId="350"/>
            <ac:spMk id="156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30:29.920" v="397" actId="20577"/>
          <ac:spMkLst>
            <pc:docMk/>
            <pc:sldMk cId="791839259" sldId="350"/>
            <ac:spMk id="157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43:42.989" v="517" actId="20577"/>
          <ac:spMkLst>
            <pc:docMk/>
            <pc:sldMk cId="791839259" sldId="350"/>
            <ac:spMk id="158" creationId="{00000000-0000-0000-0000-000000000000}"/>
          </ac:spMkLst>
        </pc:spChg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37:10.946" v="429" actId="1076"/>
          <ac:spMkLst>
            <pc:docMk/>
            <pc:sldMk cId="791839259" sldId="350"/>
            <ac:spMk id="160" creationId="{00000000-0000-0000-0000-000000000000}"/>
          </ac:spMkLst>
        </pc:spChg>
        <pc:picChg chg="add mod">
          <ac:chgData name="Magdalena Müllerová | Kreativní Evropa Kultura" userId="S::magdalena.mullerova@kreativnievropa.cz::d8024ec6-bd25-4d9b-8a78-11b52470fd17" providerId="AD" clId="Web-{6DD7469F-4951-ADA9-F64F-14918F0FD744}" dt="2024-12-03T14:31:29.282" v="401" actId="1076"/>
          <ac:picMkLst>
            <pc:docMk/>
            <pc:sldMk cId="791839259" sldId="350"/>
            <ac:picMk id="2" creationId="{18EBB9DD-F0EC-68BF-E022-DB9F98C1E2EE}"/>
          </ac:picMkLst>
        </pc:picChg>
      </pc:sldChg>
      <pc:sldChg chg="modSp">
        <pc:chgData name="Magdalena Müllerová | Kreativní Evropa Kultura" userId="S::magdalena.mullerova@kreativnievropa.cz::d8024ec6-bd25-4d9b-8a78-11b52470fd17" providerId="AD" clId="Web-{6DD7469F-4951-ADA9-F64F-14918F0FD744}" dt="2024-12-03T14:36:46.821" v="428" actId="20577"/>
        <pc:sldMkLst>
          <pc:docMk/>
          <pc:sldMk cId="1614723938" sldId="353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36:46.821" v="428" actId="20577"/>
          <ac:spMkLst>
            <pc:docMk/>
            <pc:sldMk cId="1614723938" sldId="353"/>
            <ac:spMk id="55" creationId="{00000000-0000-0000-0000-000000000000}"/>
          </ac:spMkLst>
        </pc:spChg>
      </pc:sldChg>
      <pc:sldChg chg="addSp modSp new del">
        <pc:chgData name="Magdalena Müllerová | Kreativní Evropa Kultura" userId="S::magdalena.mullerova@kreativnievropa.cz::d8024ec6-bd25-4d9b-8a78-11b52470fd17" providerId="AD" clId="Web-{6DD7469F-4951-ADA9-F64F-14918F0FD744}" dt="2024-12-03T14:10:11.042" v="111"/>
        <pc:sldMkLst>
          <pc:docMk/>
          <pc:sldMk cId="4202690793" sldId="354"/>
        </pc:sldMkLst>
        <pc:picChg chg="add mod">
          <ac:chgData name="Magdalena Müllerová | Kreativní Evropa Kultura" userId="S::magdalena.mullerova@kreativnievropa.cz::d8024ec6-bd25-4d9b-8a78-11b52470fd17" providerId="AD" clId="Web-{6DD7469F-4951-ADA9-F64F-14918F0FD744}" dt="2024-12-03T14:08:01.648" v="54"/>
          <ac:picMkLst>
            <pc:docMk/>
            <pc:sldMk cId="4202690793" sldId="354"/>
            <ac:picMk id="2" creationId="{90EB90F3-C8C7-888B-9D32-52EAC0A23FD2}"/>
          </ac:picMkLst>
        </pc:picChg>
      </pc:sldChg>
      <pc:sldChg chg="new del">
        <pc:chgData name="Magdalena Müllerová | Kreativní Evropa Kultura" userId="S::magdalena.mullerova@kreativnievropa.cz::d8024ec6-bd25-4d9b-8a78-11b52470fd17" providerId="AD" clId="Web-{6DD7469F-4951-ADA9-F64F-14918F0FD744}" dt="2024-12-03T14:10:09.792" v="110"/>
        <pc:sldMkLst>
          <pc:docMk/>
          <pc:sldMk cId="3021747731" sldId="355"/>
        </pc:sldMkLst>
      </pc:sldChg>
      <pc:sldChg chg="modSp add ord">
        <pc:chgData name="Magdalena Müllerová | Kreativní Evropa Kultura" userId="S::magdalena.mullerova@kreativnievropa.cz::d8024ec6-bd25-4d9b-8a78-11b52470fd17" providerId="AD" clId="Web-{6DD7469F-4951-ADA9-F64F-14918F0FD744}" dt="2024-12-03T14:39:03.778" v="450"/>
        <pc:sldMkLst>
          <pc:docMk/>
          <pc:sldMk cId="799000587" sldId="356"/>
        </pc:sldMkLst>
        <pc:spChg chg="mod">
          <ac:chgData name="Magdalena Müllerová | Kreativní Evropa Kultura" userId="S::magdalena.mullerova@kreativnievropa.cz::d8024ec6-bd25-4d9b-8a78-11b52470fd17" providerId="AD" clId="Web-{6DD7469F-4951-ADA9-F64F-14918F0FD744}" dt="2024-12-03T14:10:05.401" v="109" actId="20577"/>
          <ac:spMkLst>
            <pc:docMk/>
            <pc:sldMk cId="799000587" sldId="356"/>
            <ac:spMk id="277" creationId="{00000000-0000-0000-0000-000000000000}"/>
          </ac:spMkLst>
        </pc:spChg>
      </pc:sldChg>
      <pc:sldChg chg="add del replId">
        <pc:chgData name="Magdalena Müllerová | Kreativní Evropa Kultura" userId="S::magdalena.mullerova@kreativnievropa.cz::d8024ec6-bd25-4d9b-8a78-11b52470fd17" providerId="AD" clId="Web-{6DD7469F-4951-ADA9-F64F-14918F0FD744}" dt="2024-12-03T14:36:07.070" v="423"/>
        <pc:sldMkLst>
          <pc:docMk/>
          <pc:sldMk cId="2502412780" sldId="357"/>
        </pc:sldMkLst>
      </pc:sldChg>
    </pc:docChg>
  </pc:docChgLst>
</pc:chgInfo>
</file>

<file path=ppt/comments/modernComment_11A_31A340B9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707A9B4-4C41-46FC-AA06-3FB31475FA0E}" authorId="{9BE8BA7E-F50C-0EA4-9844-9E140CC2D1E5}" created="2024-03-20T11:26:48.372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832782521" sldId="282"/>
      <ac:spMk id="168" creationId="{00000000-0000-0000-0000-000000000000}"/>
      <ac:txMk cp="32" len="7">
        <ac:context len="40" hash="3826007060"/>
      </ac:txMk>
    </ac:txMkLst>
    <p188:pos x="1793875" y="1635125"/>
    <p188:txBody>
      <a:bodyPr/>
      <a:lstStyle/>
      <a:p>
        <a:r>
          <a:rPr lang="cs-CZ"/>
          <a:t>nechcete sem přidat nějaké obrázky? ;-)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5ff01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5ff012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74059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5ff01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5ff012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27023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6643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73577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3158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020194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26346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9125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98899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6079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5738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5ff01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5ff012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2152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88147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64038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580239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88606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27251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5337519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6306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188073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179295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670073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89704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967798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44587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1e3eeed97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11e3eeed97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7274643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e15b7085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0e15b7085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66205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5ff01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5ff012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774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0e15b7085b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0e15b7085b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052380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1135ff01282_0_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8750" y="509588"/>
            <a:ext cx="4532313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1135ff01282_0_145:notes"/>
          <p:cNvSpPr txBox="1">
            <a:spLocks noGrp="1"/>
          </p:cNvSpPr>
          <p:nvPr>
            <p:ph type="body" idx="1"/>
          </p:nvPr>
        </p:nvSpPr>
        <p:spPr>
          <a:xfrm>
            <a:off x="992983" y="3228896"/>
            <a:ext cx="7943850" cy="305895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0442529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6332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1135ff0128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1135ff0128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5927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403746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8245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839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77643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68758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11e3eeed97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11e3eeed97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loženie obsah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2965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lide - méňe textu">
  <p:cSld name="Slide - méňe textu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3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4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03946" y="4187100"/>
            <a:ext cx="2040200" cy="61267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3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492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6550A3"/>
              </a:buClr>
              <a:buSzPts val="2800"/>
              <a:buFont typeface="Roboto Light"/>
              <a:buNone/>
              <a:defRPr sz="2800">
                <a:solidFill>
                  <a:srgbClr val="6550A3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 b="1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48" r:id="rId3"/>
    <p:sldLayoutId id="2147483661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114300" marR="0" lvl="0" indent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culture.ec.europa.eu/creative-europe/creative-europe-culture-strand/european-networks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A_31A340B9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kreativnievropa.cz/podporene-projekty/podporene-projektyv-ceske-republice" TargetMode="External"/><Relationship Id="rId4" Type="http://schemas.openxmlformats.org/officeDocument/2006/relationships/hyperlink" Target="https://culture.ec.europa.eu/creative-europe/projects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reativnievropa.cz/detail-vyzvy/podpora-ukrajinskych-uprchliku-a-ukrajinskeho-kulturniho-a-tvurciho-sektoru-2024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mailto:kultura@kreativnievropa.cz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hyperlink" Target="http://www.kreativnievropa.cz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EDD9"/>
        </a:solidFill>
        <a:effectLst/>
      </p:bgPr>
    </p:bg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47252BD1-0756-C65C-3415-530C3E93BFC8}"/>
              </a:ext>
            </a:extLst>
          </p:cNvPr>
          <p:cNvGrpSpPr/>
          <p:nvPr/>
        </p:nvGrpSpPr>
        <p:grpSpPr>
          <a:xfrm>
            <a:off x="997" y="3063"/>
            <a:ext cx="9144000" cy="4785360"/>
            <a:chOff x="0" y="2177"/>
            <a:chExt cx="9144000" cy="4785360"/>
          </a:xfrm>
        </p:grpSpPr>
        <p:pic>
          <p:nvPicPr>
            <p:cNvPr id="2" name="Obrázek 1" descr="Obsah obrázku text, snímek obrazovky, kruh&#10;&#10;Popis se vygeneroval automaticky.">
              <a:extLst>
                <a:ext uri="{FF2B5EF4-FFF2-40B4-BE49-F238E27FC236}">
                  <a16:creationId xmlns:a16="http://schemas.microsoft.com/office/drawing/2014/main" id="{F6C42C66-D77F-1750-B522-CB1F6B603F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177"/>
              <a:ext cx="9144000" cy="4785360"/>
            </a:xfrm>
            <a:prstGeom prst="rect">
              <a:avLst/>
            </a:prstGeom>
          </p:spPr>
        </p:pic>
        <p:sp>
          <p:nvSpPr>
            <p:cNvPr id="3" name="Obdélník 2">
              <a:extLst>
                <a:ext uri="{FF2B5EF4-FFF2-40B4-BE49-F238E27FC236}">
                  <a16:creationId xmlns:a16="http://schemas.microsoft.com/office/drawing/2014/main" id="{43FEEA7F-9D32-BAAF-9CDE-11D3F8FC1750}"/>
                </a:ext>
              </a:extLst>
            </p:cNvPr>
            <p:cNvSpPr/>
            <p:nvPr/>
          </p:nvSpPr>
          <p:spPr>
            <a:xfrm>
              <a:off x="1698418" y="2634836"/>
              <a:ext cx="6314950" cy="906111"/>
            </a:xfrm>
            <a:prstGeom prst="rect">
              <a:avLst/>
            </a:prstGeom>
            <a:solidFill>
              <a:srgbClr val="EEEDD9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484616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6"/>
          <p:cNvSpPr/>
          <p:nvPr/>
        </p:nvSpPr>
        <p:spPr>
          <a:xfrm>
            <a:off x="927070" y="2380650"/>
            <a:ext cx="2190300" cy="21903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1023253" y="2768159"/>
            <a:ext cx="1994038" cy="1707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MEDIA</a:t>
            </a:r>
            <a:endParaRPr sz="2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58 %</a:t>
            </a:r>
            <a:endParaRPr sz="3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/>
            <a:r>
              <a:rPr lang="cs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Film a audiovize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6" name="Google Shape;86;p16"/>
          <p:cNvSpPr/>
          <p:nvPr/>
        </p:nvSpPr>
        <p:spPr>
          <a:xfrm>
            <a:off x="3442622" y="2380650"/>
            <a:ext cx="2190300" cy="21903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87" name="Google Shape;87;p16"/>
          <p:cNvSpPr txBox="1"/>
          <p:nvPr/>
        </p:nvSpPr>
        <p:spPr>
          <a:xfrm>
            <a:off x="3641741" y="2768159"/>
            <a:ext cx="17922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Kultura</a:t>
            </a:r>
            <a:endParaRPr sz="2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33 %</a:t>
            </a:r>
            <a:endParaRPr sz="3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" sz="12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Kulturní a kreativní odvětví (vyjma audiovize)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88" name="Google Shape;88;p16"/>
          <p:cNvSpPr/>
          <p:nvPr/>
        </p:nvSpPr>
        <p:spPr>
          <a:xfrm>
            <a:off x="5958175" y="2403061"/>
            <a:ext cx="2190300" cy="21903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89" name="Google Shape;89;p16"/>
          <p:cNvSpPr txBox="1"/>
          <p:nvPr/>
        </p:nvSpPr>
        <p:spPr>
          <a:xfrm>
            <a:off x="6081101" y="2768150"/>
            <a:ext cx="1991100" cy="14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2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Mezioborová</a:t>
            </a:r>
            <a:endParaRPr sz="2000">
              <a:solidFill>
                <a:schemeClr val="lt1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3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9 %</a:t>
            </a:r>
            <a:endParaRPr sz="3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algn="ctr">
              <a:lnSpc>
                <a:spcPct val="115000"/>
              </a:lnSpc>
            </a:pPr>
            <a:r>
              <a:rPr lang="cs" sz="1200" b="1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Creative Innovation Lab, zpravodajská média</a:t>
            </a:r>
            <a:endParaRPr sz="1200" b="1">
              <a:solidFill>
                <a:schemeClr val="lt1"/>
              </a:solidFill>
              <a:latin typeface="Roboto"/>
              <a:ea typeface="Roboto"/>
              <a:cs typeface="Roboto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79300" y="462175"/>
            <a:ext cx="7879074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30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KREATIVNÍ EVROPA 2021</a:t>
            </a:r>
            <a:r>
              <a:rPr lang="cs" sz="3000">
                <a:solidFill>
                  <a:srgbClr val="6550A3"/>
                </a:solidFill>
                <a:latin typeface="Roboto Light"/>
                <a:ea typeface="Roboto"/>
                <a:sym typeface="Roboto Light"/>
              </a:rPr>
              <a:t>–</a:t>
            </a:r>
            <a:r>
              <a:rPr lang="cs" sz="30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2027</a:t>
            </a:r>
            <a:endParaRPr lang="cs" sz="3000">
              <a:solidFill>
                <a:srgbClr val="6550A3"/>
              </a:solidFill>
              <a:latin typeface="Roboto Light"/>
              <a:ea typeface="Roboto"/>
              <a:cs typeface="Roboto Light"/>
            </a:endParaRPr>
          </a:p>
          <a:p>
            <a:r>
              <a:rPr lang="cs" sz="2400">
                <a:solidFill>
                  <a:srgbClr val="6550A3"/>
                </a:solidFill>
                <a:latin typeface="Roboto Light"/>
                <a:ea typeface="Roboto"/>
                <a:cs typeface="Roboto Light"/>
              </a:rPr>
              <a:t>Program EU na podporu kulturních a kreativních odv</a:t>
            </a:r>
            <a:r>
              <a:rPr lang="cs" sz="2400">
                <a:solidFill>
                  <a:srgbClr val="6550A3"/>
                </a:solidFill>
                <a:latin typeface="Roboto"/>
                <a:ea typeface="Roboto"/>
                <a:cs typeface="Roboto Light"/>
              </a:rPr>
              <a:t>ě</a:t>
            </a:r>
            <a:r>
              <a:rPr lang="cs" sz="2400">
                <a:solidFill>
                  <a:srgbClr val="6550A3"/>
                </a:solidFill>
                <a:latin typeface="Roboto Light"/>
                <a:ea typeface="Roboto"/>
                <a:cs typeface="Roboto Light"/>
              </a:rPr>
              <a:t>tví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2163740" y="2035753"/>
            <a:ext cx="6979725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>
              <a:lnSpc>
                <a:spcPct val="114999"/>
              </a:lnSpc>
            </a:pPr>
            <a:r>
              <a:rPr lang="cs" sz="1800" b="1">
                <a:solidFill>
                  <a:srgbClr val="6550A3"/>
                </a:solidFill>
                <a:latin typeface="Roboto"/>
                <a:ea typeface="Roboto"/>
              </a:rPr>
              <a:t>Podporované aktivity</a:t>
            </a:r>
            <a:endParaRPr lang="cs-CZ"/>
          </a:p>
          <a:p>
            <a:pPr marL="139700">
              <a:lnSpc>
                <a:spcPct val="114999"/>
              </a:lnSpc>
              <a:buSzPts val="1400"/>
            </a:pPr>
            <a:endParaRPr lang="cs" sz="1800">
              <a:solidFill>
                <a:srgbClr val="6550A3"/>
              </a:solidFill>
              <a:latin typeface="Roboto"/>
              <a:ea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Char char="•"/>
            </a:pPr>
            <a:r>
              <a:rPr lang="cs-CZ" sz="1800">
                <a:solidFill>
                  <a:srgbClr val="6550A3"/>
                </a:solidFill>
                <a:latin typeface="Roboto"/>
                <a:ea typeface="Roboto"/>
              </a:rPr>
              <a:t>Nový evropský Bauhaus (NEB)</a:t>
            </a:r>
            <a:endParaRPr lang="cs" sz="1800">
              <a:solidFill>
                <a:srgbClr val="6550A3"/>
              </a:solidFill>
              <a:latin typeface="Roboto"/>
              <a:ea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Char char="•"/>
            </a:pPr>
            <a:r>
              <a:rPr lang="cs" sz="1800">
                <a:solidFill>
                  <a:srgbClr val="6550A3"/>
                </a:solidFill>
                <a:latin typeface="Roboto"/>
                <a:ea typeface="Roboto"/>
              </a:rPr>
              <a:t>Označení Evropské dědictví (</a:t>
            </a:r>
            <a:r>
              <a:rPr lang="cs-CZ" sz="1800">
                <a:solidFill>
                  <a:srgbClr val="6550A3"/>
                </a:solidFill>
                <a:latin typeface="Roboto"/>
                <a:ea typeface="Roboto"/>
              </a:rPr>
              <a:t>EHL)</a:t>
            </a:r>
            <a:r>
              <a:rPr lang="cs" sz="1800">
                <a:solidFill>
                  <a:srgbClr val="6550A3"/>
                </a:solidFill>
                <a:latin typeface="Roboto"/>
                <a:ea typeface="Roboto"/>
              </a:rPr>
              <a:t> </a:t>
            </a: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" sz="1800">
                <a:solidFill>
                  <a:srgbClr val="6550A3"/>
                </a:solidFill>
                <a:latin typeface="Roboto"/>
                <a:ea typeface="Roboto"/>
              </a:rPr>
              <a:t>Projekty evropské spolupráce</a:t>
            </a: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" sz="18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Evropské sítě</a:t>
            </a:r>
            <a:endParaRPr lang="cs" sz="1800">
              <a:solidFill>
                <a:srgbClr val="6550A3"/>
              </a:solidFill>
              <a:latin typeface="Roboto"/>
              <a:ea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Char char="•"/>
            </a:pPr>
            <a:r>
              <a:rPr lang="cs" sz="18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Culture</a:t>
            </a:r>
            <a:r>
              <a:rPr lang="cs" sz="18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 </a:t>
            </a:r>
            <a:r>
              <a:rPr lang="cs" sz="18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Moves</a:t>
            </a:r>
            <a:r>
              <a:rPr lang="cs" sz="18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 </a:t>
            </a:r>
            <a:r>
              <a:rPr lang="cs" sz="18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Europe</a:t>
            </a:r>
            <a:endParaRPr lang="cs" sz="1800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Char char="•"/>
            </a:pPr>
            <a:r>
              <a:rPr lang="cs" sz="1800">
                <a:solidFill>
                  <a:srgbClr val="6550A3"/>
                </a:solidFill>
                <a:latin typeface="Roboto"/>
                <a:ea typeface="Roboto"/>
              </a:rPr>
              <a:t>Kaskádové granty (</a:t>
            </a:r>
            <a:r>
              <a:rPr lang="cs" sz="1800" err="1">
                <a:solidFill>
                  <a:srgbClr val="6550A3"/>
                </a:solidFill>
                <a:latin typeface="Roboto"/>
                <a:ea typeface="Roboto"/>
              </a:rPr>
              <a:t>Ukrajin</a:t>
            </a:r>
            <a:r>
              <a:rPr lang="cs-CZ" sz="1800">
                <a:solidFill>
                  <a:srgbClr val="6550A3"/>
                </a:solidFill>
                <a:latin typeface="Roboto"/>
                <a:ea typeface="Roboto"/>
              </a:rPr>
              <a:t>a</a:t>
            </a:r>
            <a:r>
              <a:rPr lang="cs" sz="1800">
                <a:solidFill>
                  <a:srgbClr val="6550A3"/>
                </a:solidFill>
                <a:latin typeface="Roboto"/>
                <a:ea typeface="Roboto"/>
              </a:rPr>
              <a:t>)</a:t>
            </a:r>
          </a:p>
        </p:txBody>
      </p:sp>
      <p:sp>
        <p:nvSpPr>
          <p:cNvPr id="168" name="Google Shape;168;p23"/>
          <p:cNvSpPr txBox="1"/>
          <p:nvPr/>
        </p:nvSpPr>
        <p:spPr>
          <a:xfrm>
            <a:off x="479300" y="462175"/>
            <a:ext cx="4427615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SzPts val="1100"/>
            </a:pPr>
            <a:r>
              <a:rPr lang="cs-CZ" sz="2800">
                <a:solidFill>
                  <a:srgbClr val="6550A3"/>
                </a:solidFill>
                <a:latin typeface="Roboto Light"/>
                <a:ea typeface="Roboto"/>
              </a:rPr>
              <a:t>KREATIVNÍ EVROPA KULTURA</a:t>
            </a:r>
            <a:endParaRPr lang="cs-CZ" sz="2800">
              <a:latin typeface="Roboto Light"/>
              <a:ea typeface="Roboto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-1316725" y="2464612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7905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266054" y="342757"/>
            <a:ext cx="7384504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NOVÝ EVROPSKÝ BAUHAUS </a:t>
            </a:r>
            <a:br>
              <a:rPr lang="cs" sz="2800">
                <a:latin typeface="Roboto Light"/>
                <a:ea typeface="Roboto"/>
                <a:cs typeface="Roboto Light"/>
              </a:rPr>
            </a:br>
            <a:endParaRPr lang="cs-CZ" sz="2800">
              <a:solidFill>
                <a:srgbClr val="FF0000"/>
              </a:solidFill>
              <a:latin typeface="Roboto Light"/>
              <a:ea typeface="Roboto"/>
              <a:cs typeface="Roboto Light"/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6693032" y="-1737779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4" name="Obrázek 3" descr="Obsah obrázku kresba, skica, text, kreslené&#10;&#10;Popis se vygeneroval automaticky.">
            <a:extLst>
              <a:ext uri="{FF2B5EF4-FFF2-40B4-BE49-F238E27FC236}">
                <a16:creationId xmlns:a16="http://schemas.microsoft.com/office/drawing/2014/main" id="{7E725ED5-B310-FE32-1DB3-2495355F8F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345" y="1105889"/>
            <a:ext cx="5574870" cy="3718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8941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266054" y="454088"/>
            <a:ext cx="738450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NOVÝ EVROPSKÝ BAUHAUS –FINANCOVÁNÍ </a:t>
            </a:r>
            <a:endParaRPr lang="cs" sz="2800">
              <a:solidFill>
                <a:srgbClr val="6550A3"/>
              </a:solidFill>
              <a:latin typeface="Roboto Light"/>
              <a:ea typeface="Roboto"/>
              <a:cs typeface="Roboto Light"/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7323909" y="-1730357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BA77114F-72BC-60D9-6CB0-A77422F77D8D}"/>
              </a:ext>
            </a:extLst>
          </p:cNvPr>
          <p:cNvSpPr txBox="1"/>
          <p:nvPr/>
        </p:nvSpPr>
        <p:spPr>
          <a:xfrm>
            <a:off x="1307771" y="1578676"/>
            <a:ext cx="7819899" cy="31085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2021–2022 vyčleněno přibližně 85 milionů eur na podporu NEB</a:t>
            </a: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2022–2024 navýšení rozpočtu NEB o 106 milionů eur</a:t>
            </a:r>
            <a:endParaRPr lang="cs-CZ">
              <a:latin typeface="Roboto"/>
              <a:ea typeface="Roboto Light"/>
            </a:endParaRPr>
          </a:p>
          <a:p>
            <a:r>
              <a:rPr lang="cs-CZ">
                <a:solidFill>
                  <a:srgbClr val="7030A0"/>
                </a:solidFill>
                <a:latin typeface="Roboto"/>
                <a:ea typeface="Roboto"/>
                <a:cs typeface="Roboto"/>
              </a:rPr>
              <a:t>2025–2027 NEB Facility:</a:t>
            </a:r>
            <a:endParaRPr lang="cs-CZ">
              <a:ea typeface="Roboto"/>
            </a:endParaRPr>
          </a:p>
          <a:p>
            <a:r>
              <a:rPr lang="cs-CZ">
                <a:solidFill>
                  <a:srgbClr val="7030A0"/>
                </a:solidFill>
                <a:latin typeface="Roboto"/>
                <a:ea typeface="Roboto"/>
                <a:cs typeface="Roboto"/>
              </a:rPr>
              <a:t>120 milionů eur / ročně na výzkum a inovace </a:t>
            </a:r>
            <a:r>
              <a:rPr lang="cs-CZ">
                <a:ea typeface="Roboto"/>
              </a:rPr>
              <a:t> </a:t>
            </a:r>
          </a:p>
          <a:p>
            <a:r>
              <a:rPr lang="cs-CZ">
                <a:solidFill>
                  <a:srgbClr val="7030A0"/>
                </a:solidFill>
                <a:latin typeface="Roboto"/>
                <a:ea typeface="Roboto"/>
                <a:cs typeface="Roboto"/>
              </a:rPr>
              <a:t>120 milionů eur / v operačních programech</a:t>
            </a:r>
            <a:endParaRPr lang="cs-CZ"/>
          </a:p>
          <a:p>
            <a:endParaRPr lang="cs-CZ">
              <a:latin typeface="Roboto"/>
              <a:ea typeface="Roboto Light"/>
            </a:endParaRP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Principy NEB se propisují do výzev operačních programů:</a:t>
            </a:r>
          </a:p>
          <a:p>
            <a:endParaRPr lang="cs-CZ">
              <a:latin typeface="Roboto"/>
            </a:endParaRPr>
          </a:p>
          <a:p>
            <a:pPr>
              <a:buFont typeface="Arial"/>
              <a:buChar char="•"/>
            </a:pPr>
            <a:r>
              <a:rPr lang="cs-CZ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   Evropský fond pro regionální rozvoj  </a:t>
            </a:r>
          </a:p>
          <a:p>
            <a:pPr>
              <a:buFont typeface="Arial"/>
              <a:buChar char="•"/>
            </a:pPr>
            <a:r>
              <a:rPr lang="cs-CZ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   Horizont Evropa</a:t>
            </a:r>
          </a:p>
          <a:p>
            <a:pPr>
              <a:buFont typeface="Arial"/>
              <a:buChar char="•"/>
            </a:pPr>
            <a:r>
              <a:rPr lang="cs-CZ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   LIFE (Program pro životní prostředí a oblast klimatu)</a:t>
            </a:r>
          </a:p>
          <a:p>
            <a:pPr>
              <a:buFont typeface="Arial"/>
              <a:buChar char="•"/>
            </a:pPr>
            <a:r>
              <a:rPr lang="cs-CZ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   Program Jednotný vnitřní trh (SMP), dříve COSME</a:t>
            </a:r>
          </a:p>
          <a:p>
            <a:pPr>
              <a:buFont typeface="Arial"/>
              <a:buChar char="•"/>
            </a:pPr>
            <a:r>
              <a:rPr lang="cs-CZ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   Evropský sbor solidarity (ESC)</a:t>
            </a:r>
          </a:p>
          <a:p>
            <a:pPr>
              <a:buFont typeface="Arial"/>
              <a:buChar char="•"/>
            </a:pPr>
            <a:r>
              <a:rPr lang="cs-CZ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   Digitální Evropa (DIGITAL)</a:t>
            </a:r>
          </a:p>
        </p:txBody>
      </p:sp>
    </p:spTree>
    <p:extLst>
      <p:ext uri="{BB962C8B-B14F-4D97-AF65-F5344CB8AC3E}">
        <p14:creationId xmlns:p14="http://schemas.microsoft.com/office/powerpoint/2010/main" val="4189002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362541" y="461510"/>
            <a:ext cx="7384504" cy="2123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NOVÝ EVROPSKÝ BAUHAUS – VÝZVY</a:t>
            </a:r>
            <a:endParaRPr lang="cs-CZ" sz="2800">
              <a:solidFill>
                <a:srgbClr val="FF0000"/>
              </a:solidFill>
              <a:latin typeface="Roboto Light"/>
              <a:ea typeface="Roboto"/>
              <a:cs typeface="Roboto Light"/>
              <a:sym typeface="Roboto Light"/>
            </a:endParaRPr>
          </a:p>
          <a:p>
            <a:br>
              <a:rPr lang="cs" sz="2800">
                <a:latin typeface="Roboto Light"/>
                <a:ea typeface="Roboto"/>
                <a:cs typeface="Roboto Light"/>
              </a:rPr>
            </a:br>
            <a:r>
              <a:rPr lang="cs" b="1">
                <a:solidFill>
                  <a:srgbClr val="7030A0"/>
                </a:solidFill>
                <a:latin typeface="Roboto"/>
                <a:ea typeface="Roboto Light"/>
                <a:cs typeface="Roboto Light"/>
              </a:rPr>
              <a:t>Proměna lokálních míst</a:t>
            </a:r>
            <a:endParaRPr lang="cs-CZ">
              <a:solidFill>
                <a:srgbClr val="FF0000"/>
              </a:solidFill>
              <a:latin typeface="Roboto"/>
              <a:ea typeface="Roboto"/>
              <a:cs typeface="Roboto Light"/>
            </a:endParaRPr>
          </a:p>
          <a:p>
            <a:r>
              <a:rPr lang="cs">
                <a:solidFill>
                  <a:srgbClr val="7030A0"/>
                </a:solidFill>
                <a:latin typeface="Roboto"/>
                <a:ea typeface="Roboto Light"/>
                <a:cs typeface="Roboto Light"/>
              </a:rPr>
              <a:t>Podpora lokální proměny v zastavěném prostředí v souladu se základními hodnotami NEB s přihlédnutím k ochraně životního prostředí a sociálního začlenění.</a:t>
            </a:r>
            <a:endParaRPr lang="cs-CZ">
              <a:latin typeface="Roboto"/>
            </a:endParaRPr>
          </a:p>
          <a:p>
            <a:endParaRPr lang="cs" sz="2800">
              <a:latin typeface="Roboto Light"/>
              <a:ea typeface="Roboto"/>
              <a:cs typeface="Roboto Light"/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6693032" y="-1737779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5" name="Obrázek 4" descr="Obsah obrázku text, snímek obrazovky, číslo, Písmo&#10;&#10;Popis se vygeneroval automaticky.">
            <a:extLst>
              <a:ext uri="{FF2B5EF4-FFF2-40B4-BE49-F238E27FC236}">
                <a16:creationId xmlns:a16="http://schemas.microsoft.com/office/drawing/2014/main" id="{E0902A33-64AC-AB2D-5F09-00145C9DB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76" y="2391961"/>
            <a:ext cx="6709559" cy="233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23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266054" y="342757"/>
            <a:ext cx="7384504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NOVÝ EVROPSKÝ BAUHAUS – PARTNE</a:t>
            </a:r>
            <a:r>
              <a:rPr lang="cs" sz="2800">
                <a:solidFill>
                  <a:srgbClr val="6550A3"/>
                </a:solidFill>
                <a:latin typeface="Roboto"/>
                <a:ea typeface="Roboto"/>
                <a:cs typeface="Roboto Light"/>
                <a:sym typeface="Roboto Light"/>
              </a:rPr>
              <a:t>Ř</a:t>
            </a:r>
            <a:r>
              <a:rPr lang="cs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I</a:t>
            </a:r>
            <a:br>
              <a:rPr lang="cs" sz="2800">
                <a:latin typeface="Roboto Light"/>
                <a:ea typeface="Roboto"/>
                <a:cs typeface="Roboto Light"/>
              </a:rPr>
            </a:br>
            <a:endParaRPr lang="cs-CZ" sz="2800">
              <a:solidFill>
                <a:srgbClr val="FF0000"/>
              </a:solidFill>
              <a:latin typeface="Roboto Light"/>
              <a:ea typeface="Roboto"/>
              <a:cs typeface="Roboto Light"/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6693032" y="-1737779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6" name="Obrázek 5" descr="Obsah obrázku text, snímek obrazovky, Písmo, vizitka&#10;&#10;Popis se vygeneroval automaticky.">
            <a:extLst>
              <a:ext uri="{FF2B5EF4-FFF2-40B4-BE49-F238E27FC236}">
                <a16:creationId xmlns:a16="http://schemas.microsoft.com/office/drawing/2014/main" id="{CF701221-7711-080C-5F87-28C8F2A01F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318" y="1284019"/>
            <a:ext cx="6479364" cy="3755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3848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266054" y="342757"/>
            <a:ext cx="738450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NOVÝ EVROPSKÝ BAUHAUS – FESTIVAL</a:t>
            </a:r>
            <a:endParaRPr lang="cs-CZ" sz="2800">
              <a:solidFill>
                <a:srgbClr val="FF0000"/>
              </a:solidFill>
              <a:latin typeface="Roboto Light"/>
              <a:ea typeface="Roboto"/>
              <a:cs typeface="Roboto Light"/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6693032" y="-1737779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3" name="Obrázek 2" descr="Obsah obrázku text, Písmo, snímek obrazovky, grafický design&#10;&#10;Popis se vygeneroval automaticky.">
            <a:extLst>
              <a:ext uri="{FF2B5EF4-FFF2-40B4-BE49-F238E27FC236}">
                <a16:creationId xmlns:a16="http://schemas.microsoft.com/office/drawing/2014/main" id="{1A96A1D8-0C22-41DB-D1FE-8267FC992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9487" y="1091497"/>
            <a:ext cx="6635338" cy="375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4759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266054" y="342757"/>
            <a:ext cx="738450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NOVÝ EVROPSKÝ BAUHAUS – CENY</a:t>
            </a:r>
            <a:endParaRPr lang="cs" sz="2800">
              <a:latin typeface="Roboto Light"/>
              <a:ea typeface="Roboto"/>
              <a:cs typeface="Roboto Light"/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6693032" y="-1737779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1B7FD48A-7E98-CD20-DB32-82FDC1DD2532}"/>
              </a:ext>
            </a:extLst>
          </p:cNvPr>
          <p:cNvSpPr txBox="1"/>
          <p:nvPr/>
        </p:nvSpPr>
        <p:spPr>
          <a:xfrm>
            <a:off x="944089" y="1526721"/>
            <a:ext cx="7062848" cy="30931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sz="1300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4 kategorie – projekty již existující, ne starší 2 let</a:t>
            </a:r>
          </a:p>
          <a:p>
            <a:endParaRPr lang="cs-CZ" sz="1300" kern="1200">
              <a:solidFill>
                <a:srgbClr val="7030A0"/>
              </a:solidFill>
              <a:latin typeface="Roboto"/>
              <a:ea typeface="Roboto Light"/>
              <a:cs typeface="Roboto"/>
            </a:endParaRPr>
          </a:p>
          <a:p>
            <a:r>
              <a:rPr lang="cs-CZ" sz="1300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Regenerace ekosystémů (koloběh vody, půdy)… regenerace veřejného prostoru, </a:t>
            </a:r>
            <a:endParaRPr lang="cs-CZ" sz="1300">
              <a:latin typeface="Roboto"/>
              <a:ea typeface="Roboto Light"/>
            </a:endParaRPr>
          </a:p>
          <a:p>
            <a:pPr algn="just"/>
            <a:r>
              <a:rPr lang="cs-CZ" sz="1300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využívání zelených ploch, a to i ve vztahu k místním komunitám…</a:t>
            </a:r>
          </a:p>
          <a:p>
            <a:pPr algn="just"/>
            <a:endParaRPr lang="cs-CZ" sz="1300" kern="1200">
              <a:solidFill>
                <a:srgbClr val="7030A0"/>
              </a:solidFill>
              <a:latin typeface="Roboto"/>
              <a:ea typeface="Roboto Light"/>
              <a:cs typeface="Roboto"/>
            </a:endParaRPr>
          </a:p>
          <a:p>
            <a:pPr algn="just"/>
            <a:r>
              <a:rPr lang="cs-CZ" sz="1300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Vývoj výrobků, výrobních procesů a obchodních modelů, které staví na místní kultuře, tradicích, řemeslech a kreativitě (móda, nábytek, interiérový design apod.). </a:t>
            </a:r>
            <a:endParaRPr lang="cs-CZ" sz="1300">
              <a:latin typeface="Roboto"/>
              <a:ea typeface="Roboto Light"/>
            </a:endParaRPr>
          </a:p>
          <a:p>
            <a:pPr algn="just"/>
            <a:endParaRPr lang="cs-CZ" sz="1300" kern="1200">
              <a:solidFill>
                <a:srgbClr val="7030A0"/>
              </a:solidFill>
              <a:latin typeface="Roboto"/>
              <a:ea typeface="Roboto Light"/>
              <a:cs typeface="Roboto"/>
            </a:endParaRPr>
          </a:p>
          <a:p>
            <a:pPr algn="just"/>
            <a:r>
              <a:rPr lang="cs-CZ" sz="1300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Projekty sociálního bydlení, proti segregaci a izolaci, řešení potřeb vyloučených skupin </a:t>
            </a:r>
            <a:endParaRPr lang="cs-CZ" sz="1300">
              <a:latin typeface="Roboto"/>
              <a:ea typeface="Roboto Light"/>
            </a:endParaRPr>
          </a:p>
          <a:p>
            <a:pPr marL="347345" indent="-347345" algn="just"/>
            <a:r>
              <a:rPr lang="cs-CZ" sz="1300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zdravotně postižených, řešení faktorů stárnutí… </a:t>
            </a:r>
          </a:p>
          <a:p>
            <a:pPr algn="just"/>
            <a:endParaRPr lang="cs-CZ" sz="1300">
              <a:latin typeface="Roboto"/>
            </a:endParaRPr>
          </a:p>
          <a:p>
            <a:pPr marL="347345" indent="-347345" algn="just"/>
            <a:r>
              <a:rPr lang="cs-CZ" sz="1300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Zásady cirkulární ekonomiky a jejího ekosystému, recyklace odpadu, dále využívání nových  </a:t>
            </a:r>
          </a:p>
          <a:p>
            <a:pPr marL="347345" indent="-347345" algn="just"/>
            <a:r>
              <a:rPr lang="cs-CZ" sz="1300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materiálů, obchodních modelů…</a:t>
            </a:r>
            <a:endParaRPr lang="cs-CZ" sz="1300"/>
          </a:p>
          <a:p>
            <a:endParaRPr lang="cs-CZ" sz="1300">
              <a:latin typeface="Roboto"/>
            </a:endParaRPr>
          </a:p>
          <a:p>
            <a:r>
              <a:rPr lang="cs-CZ" sz="1300" b="1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+ nové vycházející hvězdy Bauhausu – </a:t>
            </a:r>
            <a:r>
              <a:rPr lang="cs-CZ" sz="1300" kern="1200">
                <a:solidFill>
                  <a:srgbClr val="7030A0"/>
                </a:solidFill>
                <a:latin typeface="Roboto"/>
                <a:ea typeface="Roboto Light"/>
                <a:cs typeface="Roboto"/>
              </a:rPr>
              <a:t>vlastní ideje uchazečů do 30 let</a:t>
            </a:r>
          </a:p>
        </p:txBody>
      </p:sp>
    </p:spTree>
    <p:extLst>
      <p:ext uri="{BB962C8B-B14F-4D97-AF65-F5344CB8AC3E}">
        <p14:creationId xmlns:p14="http://schemas.microsoft.com/office/powerpoint/2010/main" val="20543446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266054" y="342757"/>
            <a:ext cx="738450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NOVÝ EVROPSKÝ BAUHAUS </a:t>
            </a:r>
            <a:endParaRPr lang="cs" sz="2800">
              <a:latin typeface="Roboto Light"/>
              <a:ea typeface="Roboto"/>
              <a:cs typeface="Roboto Light"/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7027026" y="-1760045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3" name="Obrázek 2" descr="Obsah obrázku mrak, venku, obloha, strom&#10;&#10;Popis se vygeneroval automaticky.">
            <a:extLst>
              <a:ext uri="{FF2B5EF4-FFF2-40B4-BE49-F238E27FC236}">
                <a16:creationId xmlns:a16="http://schemas.microsoft.com/office/drawing/2014/main" id="{1F25E996-5378-1E75-39E8-9AFBA7FC1E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292" y="1198997"/>
            <a:ext cx="7199416" cy="3242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9926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266054" y="342757"/>
            <a:ext cx="738450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"/>
                <a:ea typeface="Roboto"/>
                <a:cs typeface="Roboto Light"/>
              </a:rPr>
              <a:t>OZNAČENÍ EVROPSKÉ DĚDICTVÍ</a:t>
            </a: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6923116" y="-1670980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10" name="Obrázek 9" descr="Obsah obrázku text, obloha, umění&#10;&#10;Popis se vygeneroval automaticky.">
            <a:extLst>
              <a:ext uri="{FF2B5EF4-FFF2-40B4-BE49-F238E27FC236}">
                <a16:creationId xmlns:a16="http://schemas.microsoft.com/office/drawing/2014/main" id="{C0B0E972-2323-CDC3-6B7E-3CC20B2412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324" y="1284847"/>
            <a:ext cx="5967351" cy="339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6996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0"/>
            <a:ext cx="9144000" cy="5222400"/>
          </a:xfrm>
          <a:prstGeom prst="rect">
            <a:avLst/>
          </a:prstGeom>
          <a:solidFill>
            <a:srgbClr val="EEEDD9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1535679" y="1546809"/>
            <a:ext cx="6876149" cy="3440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39700">
              <a:lnSpc>
                <a:spcPct val="115000"/>
              </a:lnSpc>
              <a:buClr>
                <a:srgbClr val="6550A3"/>
              </a:buClr>
              <a:buSzPts val="1400"/>
            </a:pPr>
            <a:r>
              <a:rPr lang="cs" sz="1600" b="1">
                <a:solidFill>
                  <a:srgbClr val="6550A3"/>
                </a:solidFill>
                <a:latin typeface="Roboto"/>
                <a:ea typeface="Roboto"/>
              </a:rPr>
              <a:t>PROGRAM </a:t>
            </a:r>
          </a:p>
          <a:p>
            <a:pPr marL="139700">
              <a:lnSpc>
                <a:spcPct val="114999"/>
              </a:lnSpc>
              <a:buSzPts val="1400"/>
            </a:pPr>
            <a:endParaRPr lang="cs" sz="1200" b="1">
              <a:solidFill>
                <a:srgbClr val="6550A3"/>
              </a:solidFill>
              <a:latin typeface="Roboto"/>
              <a:ea typeface="Roboto"/>
            </a:endParaRPr>
          </a:p>
          <a:p>
            <a:pPr marL="139700">
              <a:lnSpc>
                <a:spcPct val="114999"/>
              </a:lnSpc>
              <a:buSzPts val="1400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10:00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—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10:20  Úvodní slovo</a:t>
            </a:r>
          </a:p>
          <a:p>
            <a:pPr marL="139700">
              <a:lnSpc>
                <a:spcPct val="114999"/>
              </a:lnSpc>
              <a:buSzPts val="1400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10:20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—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11:20  </a:t>
            </a:r>
            <a:r>
              <a:rPr lang="cs-CZ" sz="1200">
                <a:solidFill>
                  <a:srgbClr val="6550A3"/>
                </a:solidFill>
                <a:latin typeface="Roboto"/>
                <a:ea typeface="Roboto"/>
              </a:rPr>
              <a:t>Představení podpořených projektů</a:t>
            </a:r>
            <a:br>
              <a:rPr lang="cs-CZ" sz="1200">
                <a:latin typeface="Roboto"/>
                <a:ea typeface="Roboto"/>
              </a:rPr>
            </a:b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       RES URBANAE – Sonia de </a:t>
            </a:r>
            <a:r>
              <a:rPr lang="cs" sz="12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Puineuf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, </a:t>
            </a:r>
            <a:r>
              <a:rPr lang="cs-CZ" sz="12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Université</a:t>
            </a:r>
            <a:r>
              <a:rPr lang="cs-CZ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 de Bretagne </a:t>
            </a:r>
            <a:r>
              <a:rPr lang="cs-CZ" sz="12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Occidentale</a:t>
            </a:r>
            <a:endParaRPr lang="cs" sz="1200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1054100" lvl="2">
              <a:lnSpc>
                <a:spcPct val="114999"/>
              </a:lnSpc>
              <a:buClr>
                <a:srgbClr val="6550A3"/>
              </a:buClr>
              <a:buSzPts val="1400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 CulHerCis22 – Martina </a:t>
            </a:r>
            <a:r>
              <a:rPr lang="cs" sz="12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Schutová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, MAS Rozkvět </a:t>
            </a:r>
            <a:r>
              <a:rPr lang="cs" sz="12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z.s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pPr marL="1054100" lvl="2">
              <a:lnSpc>
                <a:spcPct val="114999"/>
              </a:lnSpc>
              <a:buClr>
                <a:srgbClr val="6550A3"/>
              </a:buClr>
              <a:buSzPts val="1400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 Dancing </a:t>
            </a:r>
            <a:r>
              <a:rPr lang="cs" sz="12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Histor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(y)</a:t>
            </a:r>
            <a:r>
              <a:rPr lang="cs" sz="12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ies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 – Václav Kuneš, 420people </a:t>
            </a:r>
            <a:r>
              <a:rPr lang="cs" sz="12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z.ú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.</a:t>
            </a:r>
          </a:p>
          <a:p>
            <a:pPr marL="1054100" lvl="2">
              <a:lnSpc>
                <a:spcPct val="114999"/>
              </a:lnSpc>
              <a:buClr>
                <a:srgbClr val="6550A3"/>
              </a:buClr>
              <a:buSzPts val="1400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 Evropská kulturní stezka sv. Cyrila a Metoděje – Martina </a:t>
            </a:r>
            <a:r>
              <a:rPr lang="cs" sz="1200" err="1">
                <a:solidFill>
                  <a:srgbClr val="6550A3"/>
                </a:solidFill>
                <a:latin typeface="Roboto"/>
                <a:ea typeface="Roboto"/>
              </a:rPr>
              <a:t>Janochová</a:t>
            </a:r>
            <a:endParaRPr lang="cs" sz="1200">
              <a:solidFill>
                <a:srgbClr val="6550A3"/>
              </a:solidFill>
              <a:latin typeface="Roboto"/>
              <a:ea typeface="Roboto"/>
            </a:endParaRPr>
          </a:p>
          <a:p>
            <a:pPr marL="1054100" lvl="2">
              <a:lnSpc>
                <a:spcPct val="114999"/>
              </a:lnSpc>
              <a:buClr>
                <a:srgbClr val="6550A3"/>
              </a:buClr>
              <a:buSzPts val="1400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 Diskuze </a:t>
            </a:r>
            <a:endParaRPr lang="cs" sz="1200">
              <a:solidFill>
                <a:srgbClr val="6550A3"/>
              </a:solidFill>
              <a:latin typeface="Roboto"/>
              <a:ea typeface="Roboto"/>
            </a:endParaRPr>
          </a:p>
          <a:p>
            <a:pPr marL="139700">
              <a:lnSpc>
                <a:spcPct val="114999"/>
              </a:lnSpc>
              <a:buClr>
                <a:srgbClr val="6550A3"/>
              </a:buClr>
              <a:buSzPts val="1400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11:20—11:40  Přestávka </a:t>
            </a:r>
            <a:endParaRPr lang="cs" sz="1200">
              <a:latin typeface="Roboto"/>
            </a:endParaRPr>
          </a:p>
          <a:p>
            <a:pPr marL="139700">
              <a:lnSpc>
                <a:spcPct val="114999"/>
              </a:lnSpc>
              <a:buSzPts val="1400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11:40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—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12:20  Kreativní Evropa – Tomáš Řepa, Viktor </a:t>
            </a:r>
            <a:r>
              <a:rPr lang="cs" sz="1200" err="1">
                <a:solidFill>
                  <a:srgbClr val="6550A3"/>
                </a:solidFill>
                <a:latin typeface="Roboto"/>
                <a:ea typeface="Roboto"/>
              </a:rPr>
              <a:t>Debnár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 </a:t>
            </a:r>
            <a:endParaRPr lang="cs" sz="1200">
              <a:latin typeface="Roboto"/>
              <a:ea typeface="Roboto"/>
            </a:endParaRPr>
          </a:p>
          <a:p>
            <a:pPr marL="139700">
              <a:lnSpc>
                <a:spcPct val="114999"/>
              </a:lnSpc>
              <a:buSzPts val="1400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12:20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—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12:40  Erasmus+ – Jitka </a:t>
            </a:r>
            <a:r>
              <a:rPr lang="cs" sz="1200" err="1">
                <a:solidFill>
                  <a:srgbClr val="6550A3"/>
                </a:solidFill>
                <a:latin typeface="Roboto"/>
                <a:ea typeface="Roboto"/>
              </a:rPr>
              <a:t>Morčušová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, Dům zahraniční spolupráce</a:t>
            </a:r>
            <a:endParaRPr lang="cs" sz="1200">
              <a:latin typeface="Roboto"/>
              <a:ea typeface="Roboto"/>
            </a:endParaRPr>
          </a:p>
          <a:p>
            <a:pPr marL="139700">
              <a:lnSpc>
                <a:spcPct val="114999"/>
              </a:lnSpc>
              <a:buSzPts val="1400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12:40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—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13:00  Horizont Evropa – Klára Černá, Technologické centrum Praha</a:t>
            </a:r>
          </a:p>
          <a:p>
            <a:pPr marL="139700">
              <a:lnSpc>
                <a:spcPct val="114999"/>
              </a:lnSpc>
              <a:buSzPts val="1400"/>
            </a:pPr>
            <a:endParaRPr lang="cs" sz="1200">
              <a:solidFill>
                <a:srgbClr val="6550A3"/>
              </a:solidFill>
              <a:latin typeface="Roboto"/>
              <a:ea typeface="Roboto"/>
            </a:endParaRPr>
          </a:p>
          <a:p>
            <a:pPr marL="139700">
              <a:lnSpc>
                <a:spcPct val="114999"/>
              </a:lnSpc>
              <a:buSzPts val="1400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</a:rPr>
              <a:t>Moderuje Tomáš Řepa</a:t>
            </a:r>
          </a:p>
        </p:txBody>
      </p:sp>
      <p:sp>
        <p:nvSpPr>
          <p:cNvPr id="168" name="Google Shape;168;p23"/>
          <p:cNvSpPr txBox="1"/>
          <p:nvPr/>
        </p:nvSpPr>
        <p:spPr>
          <a:xfrm>
            <a:off x="390854" y="360122"/>
            <a:ext cx="8360079" cy="11695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-CZ" sz="3200">
                <a:solidFill>
                  <a:srgbClr val="6550A3"/>
                </a:solidFill>
                <a:latin typeface="Roboto Light"/>
                <a:ea typeface="Roboto"/>
                <a:cs typeface="Roboto"/>
              </a:rPr>
              <a:t>FINANCOVÁNÍ KULTURNÍHO DĚDICTVÍ Z EVROPSKÝCH ZDROJŮ</a:t>
            </a:r>
            <a:endParaRPr lang="cs-CZ" sz="3200">
              <a:latin typeface="Roboto Light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-1316725" y="2464612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0473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266054" y="342757"/>
            <a:ext cx="738450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"/>
                <a:ea typeface="Roboto"/>
                <a:cs typeface="Roboto Light"/>
              </a:rPr>
              <a:t>OZNAČENÍ EVROPSKÉ DĚDICTVÍ</a:t>
            </a: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6886006" y="-1670980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553EDB86-492D-858A-0641-D16E44EE2482}"/>
              </a:ext>
            </a:extLst>
          </p:cNvPr>
          <p:cNvSpPr txBox="1"/>
          <p:nvPr/>
        </p:nvSpPr>
        <p:spPr>
          <a:xfrm>
            <a:off x="832758" y="1170462"/>
            <a:ext cx="8198427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DEFINICE</a:t>
            </a:r>
            <a:endParaRPr lang="cs-CZ"/>
          </a:p>
          <a:p>
            <a:endParaRPr lang="cs-CZ">
              <a:latin typeface="Roboto"/>
            </a:endParaRP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Definice zahrnuje přírodní, podvodní, archeologické, průmyslové nebo </a:t>
            </a: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městské pamětihodnosti, kulturní krajiny, památná místa, kulturní statky, </a:t>
            </a: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nehmotné dědictví apod.</a:t>
            </a:r>
          </a:p>
          <a:p>
            <a:endParaRPr lang="cs-CZ">
              <a:latin typeface="Roboto"/>
            </a:endParaRPr>
          </a:p>
          <a:p>
            <a:endParaRPr lang="cs-CZ">
              <a:ea typeface="Roboto"/>
            </a:endParaRPr>
          </a:p>
          <a:p>
            <a:r>
              <a:rPr lang="cs-CZ" b="1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KRITÉRIA</a:t>
            </a:r>
            <a:endParaRPr lang="cs-CZ" b="1"/>
          </a:p>
          <a:p>
            <a:endParaRPr lang="cs-CZ">
              <a:latin typeface="Roboto"/>
            </a:endParaRP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Symbolická hodnota pro Evropu</a:t>
            </a:r>
          </a:p>
          <a:p>
            <a:endParaRPr lang="cs-CZ" kern="1200">
              <a:solidFill>
                <a:srgbClr val="7030A0"/>
              </a:solidFill>
              <a:latin typeface="Roboto"/>
              <a:ea typeface="Roboto"/>
              <a:cs typeface="Roboto"/>
            </a:endParaRP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Kvalita navrhovaného projektu – zahrnutí vzdělávacích aktivit, podpora </a:t>
            </a:r>
            <a:endParaRPr lang="cs-CZ"/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mnohojazyčnosti, snaha o síťování se s dalšími evropskými statky</a:t>
            </a:r>
          </a:p>
          <a:p>
            <a:endParaRPr lang="cs-CZ" kern="1200">
              <a:solidFill>
                <a:srgbClr val="7030A0"/>
              </a:solidFill>
              <a:latin typeface="Roboto"/>
              <a:ea typeface="Roboto"/>
              <a:cs typeface="Roboto"/>
            </a:endParaRPr>
          </a:p>
          <a:p>
            <a:pPr>
              <a:buFont typeface="Wingdings"/>
            </a:pPr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Kvalita pracovního plánu – např. se posuzuje správa pamětihodnosti, její </a:t>
            </a:r>
            <a:endParaRPr lang="cs-CZ"/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ochrana a zachování, její propagace, zajištění ekologické správy apod.</a:t>
            </a:r>
          </a:p>
        </p:txBody>
      </p:sp>
    </p:spTree>
    <p:extLst>
      <p:ext uri="{BB962C8B-B14F-4D97-AF65-F5344CB8AC3E}">
        <p14:creationId xmlns:p14="http://schemas.microsoft.com/office/powerpoint/2010/main" val="10242760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266054" y="342757"/>
            <a:ext cx="738450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"/>
                <a:ea typeface="Roboto"/>
                <a:cs typeface="Roboto Light"/>
              </a:rPr>
              <a:t>OZNAČENÍ EVROPSKÉ DĚDICTVÍ</a:t>
            </a: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7197733" y="-1611604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67D7516-CCE1-AA99-75C5-FBC2EBACF00B}"/>
              </a:ext>
            </a:extLst>
          </p:cNvPr>
          <p:cNvSpPr txBox="1"/>
          <p:nvPr/>
        </p:nvSpPr>
        <p:spPr>
          <a:xfrm>
            <a:off x="869867" y="1170462"/>
            <a:ext cx="7641771" cy="33239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cs-CZ" b="1" kern="1200">
              <a:solidFill>
                <a:srgbClr val="7030A0"/>
              </a:solidFill>
              <a:latin typeface="Roboto"/>
              <a:ea typeface="Roboto"/>
              <a:cs typeface="Roboto"/>
            </a:endParaRPr>
          </a:p>
          <a:p>
            <a:r>
              <a:rPr lang="cs-CZ" b="1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KATEGORIE</a:t>
            </a:r>
            <a:endParaRPr lang="cs-CZ">
              <a:latin typeface="Roboto"/>
              <a:ea typeface="Roboto"/>
              <a:cs typeface="Roboto"/>
            </a:endParaRPr>
          </a:p>
          <a:p>
            <a:endParaRPr lang="cs-CZ" b="1" kern="1200">
              <a:solidFill>
                <a:srgbClr val="7030A0"/>
              </a:solidFill>
              <a:latin typeface="Roboto"/>
              <a:ea typeface="Roboto"/>
              <a:cs typeface="Roboto"/>
            </a:endParaRP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Tři základní kategorie pamětihodností:</a:t>
            </a:r>
          </a:p>
          <a:p>
            <a:endParaRPr lang="cs-CZ" kern="1200">
              <a:solidFill>
                <a:srgbClr val="7030A0"/>
              </a:solidFill>
              <a:latin typeface="Roboto"/>
              <a:ea typeface="Roboto"/>
              <a:cs typeface="Roboto"/>
            </a:endParaRP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   - kategorie samostatné pamětihodnosti </a:t>
            </a: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   - kategorie národní tematicky vázané pamětihodnosti </a:t>
            </a: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   - kategorie nadnárodní tematicky vázané pamětihodnosti </a:t>
            </a:r>
          </a:p>
          <a:p>
            <a:endParaRPr lang="cs-CZ">
              <a:latin typeface="Roboto"/>
            </a:endParaRPr>
          </a:p>
          <a:p>
            <a:endParaRPr lang="cs-CZ">
              <a:ea typeface="Roboto"/>
            </a:endParaRP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Lze tak nominovat jak jednotlivou památku, tak sérii památek – za jednu zemi nebo za více evropských států. </a:t>
            </a:r>
          </a:p>
          <a:p>
            <a:endParaRPr lang="cs-CZ">
              <a:latin typeface="Roboto"/>
            </a:endParaRP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Důležité je, aby nominovaný statek měl spojitost s jednoznačně identifikovatelným fyzickým prostorem, v němž se budou uskutečňovat informační a vzdělávací činnost</a:t>
            </a:r>
          </a:p>
        </p:txBody>
      </p:sp>
    </p:spTree>
    <p:extLst>
      <p:ext uri="{BB962C8B-B14F-4D97-AF65-F5344CB8AC3E}">
        <p14:creationId xmlns:p14="http://schemas.microsoft.com/office/powerpoint/2010/main" val="1505131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8385265" y="-416649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5" name="Obrázek 4" descr="Obsah obrázku mapa, text, atlas&#10;&#10;Popis se vygeneroval automaticky.">
            <a:extLst>
              <a:ext uri="{FF2B5EF4-FFF2-40B4-BE49-F238E27FC236}">
                <a16:creationId xmlns:a16="http://schemas.microsoft.com/office/drawing/2014/main" id="{C31A183C-84E7-C139-1981-87FB1CEE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821" y="282039"/>
            <a:ext cx="6220357" cy="4579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378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8385265" y="-416649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3" name="Obrázek 2" descr="Obsah obrázku mrak, venku, obloha, strom&#10;&#10;Popis se vygeneroval automaticky.">
            <a:extLst>
              <a:ext uri="{FF2B5EF4-FFF2-40B4-BE49-F238E27FC236}">
                <a16:creationId xmlns:a16="http://schemas.microsoft.com/office/drawing/2014/main" id="{AAAFFBE5-3FA5-FB0F-B8B1-CDCE866239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72" y="278513"/>
            <a:ext cx="3126798" cy="1996168"/>
          </a:xfrm>
          <a:prstGeom prst="rect">
            <a:avLst/>
          </a:prstGeom>
        </p:spPr>
      </p:pic>
      <p:pic>
        <p:nvPicPr>
          <p:cNvPr id="6" name="Obrázek 5" descr="Obsah obrázku venku, mrak, obloha, budova&#10;&#10;Popis se vygeneroval automaticky.">
            <a:extLst>
              <a:ext uri="{FF2B5EF4-FFF2-40B4-BE49-F238E27FC236}">
                <a16:creationId xmlns:a16="http://schemas.microsoft.com/office/drawing/2014/main" id="{B7E2FF45-1E9B-CC7B-7982-CE563BE34C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149" y="274618"/>
            <a:ext cx="2635155" cy="1833253"/>
          </a:xfrm>
          <a:prstGeom prst="rect">
            <a:avLst/>
          </a:prstGeom>
        </p:spPr>
      </p:pic>
      <p:pic>
        <p:nvPicPr>
          <p:cNvPr id="7" name="Obrázek 6" descr="Obsah obrázku budova, venku, okno, Nemovitost&#10;&#10;Popis se vygeneroval automaticky.">
            <a:extLst>
              <a:ext uri="{FF2B5EF4-FFF2-40B4-BE49-F238E27FC236}">
                <a16:creationId xmlns:a16="http://schemas.microsoft.com/office/drawing/2014/main" id="{ACC71EBB-6957-E27B-5C46-5BDE8D1BA9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7300" y="2575460"/>
            <a:ext cx="3073489" cy="2041071"/>
          </a:xfrm>
          <a:prstGeom prst="rect">
            <a:avLst/>
          </a:prstGeom>
        </p:spPr>
      </p:pic>
      <p:pic>
        <p:nvPicPr>
          <p:cNvPr id="8" name="Obrázek 7" descr="Obsah obrázku strom, dům, venku, obloha&#10;&#10;Popis se vygeneroval automaticky.">
            <a:extLst>
              <a:ext uri="{FF2B5EF4-FFF2-40B4-BE49-F238E27FC236}">
                <a16:creationId xmlns:a16="http://schemas.microsoft.com/office/drawing/2014/main" id="{CBCB00DE-8184-24DA-5BE4-B6221FEC54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8670" y="2397330"/>
            <a:ext cx="1665173" cy="2345379"/>
          </a:xfrm>
          <a:prstGeom prst="rect">
            <a:avLst/>
          </a:prstGeom>
        </p:spPr>
      </p:pic>
      <p:pic>
        <p:nvPicPr>
          <p:cNvPr id="10" name="Obrázek 9" descr="Obsah obrázku mrak, dům, venku, strom&#10;&#10;Popis se vygeneroval automaticky.">
            <a:extLst>
              <a:ext uri="{FF2B5EF4-FFF2-40B4-BE49-F238E27FC236}">
                <a16:creationId xmlns:a16="http://schemas.microsoft.com/office/drawing/2014/main" id="{2C8395D7-B525-76BC-49E6-687BE7F6F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31647" y="2397085"/>
            <a:ext cx="1653393" cy="2345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629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8852856" y="-97499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4" name="Obrázek 3" descr="Obsah obrázku text, snímek obrazovky, Brožura, Tisk&#10;&#10;Popis se vygeneroval automaticky.">
            <a:extLst>
              <a:ext uri="{FF2B5EF4-FFF2-40B4-BE49-F238E27FC236}">
                <a16:creationId xmlns:a16="http://schemas.microsoft.com/office/drawing/2014/main" id="{FFE05B91-7737-C484-1838-981410BAD2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714" y="155863"/>
            <a:ext cx="7566572" cy="483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165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8897388" y="318137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3" name="Obrázek 2" descr="Obsah obrázku text, kůň, kniha, umění&#10;&#10;Popis se vygeneroval automaticky.">
            <a:extLst>
              <a:ext uri="{FF2B5EF4-FFF2-40B4-BE49-F238E27FC236}">
                <a16:creationId xmlns:a16="http://schemas.microsoft.com/office/drawing/2014/main" id="{280F6164-B25D-4CEC-3551-DBCB543FD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619" y="111331"/>
            <a:ext cx="6333348" cy="463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003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8830590" y="911904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4" name="Obrázek 3" descr="Obsah obrázku text, oblečení, muž, lidé&#10;&#10;Popis se vygeneroval automaticky.">
            <a:extLst>
              <a:ext uri="{FF2B5EF4-FFF2-40B4-BE49-F238E27FC236}">
                <a16:creationId xmlns:a16="http://schemas.microsoft.com/office/drawing/2014/main" id="{4369D3F5-5296-D710-0F42-0091046A1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9501" y="133597"/>
            <a:ext cx="6264998" cy="480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2111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8808323" y="1988104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5" name="Obrázek 4" descr="Obsah obrázku oblečení, muž, osoba, text&#10;&#10;Popis se vygeneroval automaticky.">
            <a:extLst>
              <a:ext uri="{FF2B5EF4-FFF2-40B4-BE49-F238E27FC236}">
                <a16:creationId xmlns:a16="http://schemas.microsoft.com/office/drawing/2014/main" id="{CD1343CD-A1BC-E092-D51D-911DE003C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253" y="1053698"/>
            <a:ext cx="7822870" cy="322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601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8793480" y="1928728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3" name="Obrázek 2" descr="Obsah obrázku kniha, oblečení, nábytek, police&#10;&#10;Popis se vygeneroval automaticky.">
            <a:extLst>
              <a:ext uri="{FF2B5EF4-FFF2-40B4-BE49-F238E27FC236}">
                <a16:creationId xmlns:a16="http://schemas.microsoft.com/office/drawing/2014/main" id="{94AC3C8C-244C-F638-1634-75B609A9FA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4129" y="742207"/>
            <a:ext cx="6668318" cy="3814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116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7212577" y="-1863954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8B0A25D-342A-199C-16F6-010125D9E36E}"/>
              </a:ext>
            </a:extLst>
          </p:cNvPr>
          <p:cNvSpPr txBox="1"/>
          <p:nvPr/>
        </p:nvSpPr>
        <p:spPr>
          <a:xfrm>
            <a:off x="1047998" y="1534145"/>
            <a:ext cx="7040582" cy="246221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cs-CZ" b="1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HARMONOGRAM NOMINACÍ</a:t>
            </a:r>
            <a:endParaRPr lang="cs-CZ"/>
          </a:p>
          <a:p>
            <a:endParaRPr lang="cs-CZ">
              <a:latin typeface="Roboto"/>
            </a:endParaRP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do 15. prosince 2024 – končí sběr nominací v národním kole </a:t>
            </a: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15. ledna 2025 – zasedá národní komise</a:t>
            </a: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1. března 2025 – vybraná národní nominace zaslána do Evropské komise   </a:t>
            </a: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květen 2026 – vyhlášení deseti nových míst EHL</a:t>
            </a:r>
          </a:p>
          <a:p>
            <a:endParaRPr lang="cs-CZ">
              <a:latin typeface="Roboto"/>
            </a:endParaRP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do 15. prosince 2026 – končí sběr nominací v národním kole </a:t>
            </a: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15. ledna 2027 – zasedá národní komise</a:t>
            </a: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1. března 2027 – vybraná národní nominace zaslána do Evropské komise   </a:t>
            </a:r>
          </a:p>
          <a:p>
            <a:r>
              <a:rPr lang="cs-CZ" kern="1200">
                <a:solidFill>
                  <a:srgbClr val="7030A0"/>
                </a:solidFill>
                <a:latin typeface="Roboto"/>
                <a:ea typeface="Roboto"/>
                <a:cs typeface="Roboto"/>
              </a:rPr>
              <a:t>květen 2028 – vyhlášení deseti nových míst EHL</a:t>
            </a:r>
          </a:p>
        </p:txBody>
      </p:sp>
      <p:sp>
        <p:nvSpPr>
          <p:cNvPr id="6" name="Google Shape;127;p19">
            <a:extLst>
              <a:ext uri="{FF2B5EF4-FFF2-40B4-BE49-F238E27FC236}">
                <a16:creationId xmlns:a16="http://schemas.microsoft.com/office/drawing/2014/main" id="{F8513431-6BFE-2374-2412-595082E84C99}"/>
              </a:ext>
            </a:extLst>
          </p:cNvPr>
          <p:cNvSpPr txBox="1"/>
          <p:nvPr/>
        </p:nvSpPr>
        <p:spPr>
          <a:xfrm>
            <a:off x="266054" y="342757"/>
            <a:ext cx="738450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"/>
                <a:ea typeface="Roboto"/>
                <a:cs typeface="Roboto Light"/>
              </a:rPr>
              <a:t>OZNAČENÍ EVROPSKÉ DĚDICTVÍ</a:t>
            </a:r>
          </a:p>
        </p:txBody>
      </p:sp>
    </p:spTree>
    <p:extLst>
      <p:ext uri="{BB962C8B-B14F-4D97-AF65-F5344CB8AC3E}">
        <p14:creationId xmlns:p14="http://schemas.microsoft.com/office/powerpoint/2010/main" val="27128258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1371"/>
            <a:ext cx="9144000" cy="4325585"/>
          </a:xfrm>
          <a:prstGeom prst="rect">
            <a:avLst/>
          </a:prstGeom>
          <a:solidFill>
            <a:srgbClr val="6550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611393" y="716743"/>
            <a:ext cx="7742860" cy="28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" sz="4000">
                <a:solidFill>
                  <a:srgbClr val="EEEDD9"/>
                </a:solidFill>
                <a:latin typeface="Roboto Light"/>
                <a:ea typeface="Roboto Light"/>
                <a:cs typeface="Roboto Light"/>
                <a:sym typeface="Roboto Light"/>
              </a:rPr>
              <a:t>RES URBANAE </a:t>
            </a:r>
            <a:endParaRPr lang="cs" sz="40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r>
              <a:rPr lang="cs" sz="2000">
                <a:solidFill>
                  <a:srgbClr val="EEEDD9"/>
                </a:solidFill>
                <a:latin typeface="Roboto Light"/>
                <a:ea typeface="Roboto Light"/>
                <a:cs typeface="Roboto Light"/>
              </a:rPr>
              <a:t>Pohledy na m</a:t>
            </a:r>
            <a:r>
              <a:rPr lang="cs" sz="20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ě</a:t>
            </a:r>
            <a:r>
              <a:rPr lang="cs" sz="2000">
                <a:solidFill>
                  <a:srgbClr val="EEEDD9"/>
                </a:solidFill>
                <a:latin typeface="Roboto Light"/>
                <a:ea typeface="Roboto Light"/>
                <a:cs typeface="Roboto Light"/>
              </a:rPr>
              <a:t>sta v rekonstrukci</a:t>
            </a:r>
          </a:p>
          <a:p>
            <a:pPr>
              <a:lnSpc>
                <a:spcPct val="90000"/>
              </a:lnSpc>
            </a:pPr>
            <a:endParaRPr lang="cs" sz="2400">
              <a:solidFill>
                <a:srgbClr val="EEEDD9"/>
              </a:solidFill>
              <a:latin typeface="Roboto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>
              <a:solidFill>
                <a:srgbClr val="EEEDD9"/>
              </a:solidFill>
              <a:latin typeface="Roboto"/>
              <a:ea typeface="Roboto Light"/>
            </a:endParaRPr>
          </a:p>
          <a:p>
            <a:pPr>
              <a:lnSpc>
                <a:spcPct val="90000"/>
              </a:lnSpc>
            </a:pPr>
            <a:r>
              <a:rPr lang="cs-CZ" sz="22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Sonia de </a:t>
            </a:r>
            <a:r>
              <a:rPr lang="cs-CZ" sz="2200" err="1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Puineuf</a:t>
            </a:r>
            <a:r>
              <a:rPr lang="cs-CZ" sz="22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sz="2200" err="1">
                <a:solidFill>
                  <a:srgbClr val="EEEDD9"/>
                </a:solidFill>
                <a:latin typeface="Roboto"/>
                <a:ea typeface="Roboto Light"/>
              </a:rPr>
              <a:t>Université</a:t>
            </a:r>
            <a:r>
              <a:rPr lang="cs-CZ" sz="2200">
                <a:solidFill>
                  <a:srgbClr val="EEEDD9"/>
                </a:solidFill>
                <a:latin typeface="Roboto"/>
                <a:ea typeface="Roboto Light"/>
              </a:rPr>
              <a:t> de Bretagne </a:t>
            </a:r>
            <a:r>
              <a:rPr lang="cs-CZ" sz="2200" err="1">
                <a:solidFill>
                  <a:srgbClr val="EEEDD9"/>
                </a:solidFill>
                <a:latin typeface="Roboto"/>
                <a:ea typeface="Roboto Light"/>
              </a:rPr>
              <a:t>Occidentale</a:t>
            </a:r>
            <a:endParaRPr lang="cs-CZ" sz="2200">
              <a:solidFill>
                <a:srgbClr val="EEEDD9"/>
              </a:solidFill>
              <a:latin typeface="Roboto"/>
            </a:endParaRPr>
          </a:p>
          <a:p>
            <a:pPr>
              <a:lnSpc>
                <a:spcPct val="90000"/>
              </a:lnSpc>
            </a:pPr>
            <a:endParaRPr lang="cs-CZ" sz="24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 sz="24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</p:txBody>
      </p:sp>
      <p:pic>
        <p:nvPicPr>
          <p:cNvPr id="4" name="Obrázek 3" descr="Obsah obrázku text, Písmo, snímek obrazovky, Grafika&#10;&#10;Popis se vygeneroval automaticky.">
            <a:extLst>
              <a:ext uri="{FF2B5EF4-FFF2-40B4-BE49-F238E27FC236}">
                <a16:creationId xmlns:a16="http://schemas.microsoft.com/office/drawing/2014/main" id="{45248DC0-8F18-DBD5-C127-C2299213C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62" y="4406552"/>
            <a:ext cx="2816819" cy="740724"/>
          </a:xfrm>
          <a:prstGeom prst="rect">
            <a:avLst/>
          </a:prstGeom>
        </p:spPr>
      </p:pic>
      <p:sp>
        <p:nvSpPr>
          <p:cNvPr id="6" name="Google Shape;170;p23">
            <a:extLst>
              <a:ext uri="{FF2B5EF4-FFF2-40B4-BE49-F238E27FC236}">
                <a16:creationId xmlns:a16="http://schemas.microsoft.com/office/drawing/2014/main" id="{DCBD7D87-1DB2-0F52-698A-47B31A436E1F}"/>
              </a:ext>
            </a:extLst>
          </p:cNvPr>
          <p:cNvSpPr/>
          <p:nvPr/>
        </p:nvSpPr>
        <p:spPr>
          <a:xfrm>
            <a:off x="6649105" y="1893113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7402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7212577" y="-1863954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6" name="Google Shape;127;p19">
            <a:extLst>
              <a:ext uri="{FF2B5EF4-FFF2-40B4-BE49-F238E27FC236}">
                <a16:creationId xmlns:a16="http://schemas.microsoft.com/office/drawing/2014/main" id="{F8513431-6BFE-2374-2412-595082E84C99}"/>
              </a:ext>
            </a:extLst>
          </p:cNvPr>
          <p:cNvSpPr txBox="1"/>
          <p:nvPr/>
        </p:nvSpPr>
        <p:spPr>
          <a:xfrm>
            <a:off x="266054" y="342757"/>
            <a:ext cx="738450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"/>
                <a:ea typeface="Roboto"/>
                <a:cs typeface="Roboto Light"/>
              </a:rPr>
              <a:t>EUROPA NOSTRA </a:t>
            </a:r>
          </a:p>
        </p:txBody>
      </p:sp>
      <p:pic>
        <p:nvPicPr>
          <p:cNvPr id="3" name="Obrázek 2" descr="Obsah obrázku koláž, Fotomontáž, kreslené, oblečení&#10;&#10;Popis se vygeneroval automaticky.">
            <a:extLst>
              <a:ext uri="{FF2B5EF4-FFF2-40B4-BE49-F238E27FC236}">
                <a16:creationId xmlns:a16="http://schemas.microsoft.com/office/drawing/2014/main" id="{8B304415-99AD-8BA1-4BA4-66857B8BB6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849" y="1114139"/>
            <a:ext cx="6093528" cy="3419922"/>
          </a:xfrm>
          <a:prstGeom prst="rect">
            <a:avLst/>
          </a:prstGeom>
        </p:spPr>
      </p:pic>
      <p:pic>
        <p:nvPicPr>
          <p:cNvPr id="5" name="Obrázek 4" descr="Obsah obrázku text, Písmo, design, Grafika&#10;&#10;Popis se vygeneroval automaticky.">
            <a:extLst>
              <a:ext uri="{FF2B5EF4-FFF2-40B4-BE49-F238E27FC236}">
                <a16:creationId xmlns:a16="http://schemas.microsoft.com/office/drawing/2014/main" id="{93B8BA5D-370D-C5EC-A3F1-22AB42177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403" y="1669967"/>
            <a:ext cx="1329462" cy="23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14101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7212577" y="-1863954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6" name="Google Shape;127;p19">
            <a:extLst>
              <a:ext uri="{FF2B5EF4-FFF2-40B4-BE49-F238E27FC236}">
                <a16:creationId xmlns:a16="http://schemas.microsoft.com/office/drawing/2014/main" id="{F8513431-6BFE-2374-2412-595082E84C99}"/>
              </a:ext>
            </a:extLst>
          </p:cNvPr>
          <p:cNvSpPr txBox="1"/>
          <p:nvPr/>
        </p:nvSpPr>
        <p:spPr>
          <a:xfrm>
            <a:off x="266054" y="342757"/>
            <a:ext cx="738450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"/>
                <a:ea typeface="Roboto"/>
                <a:cs typeface="Roboto Light"/>
              </a:rPr>
              <a:t>EUROPA NOSTRA – 7 NEJOHROŽENĚJŠÍCH </a:t>
            </a:r>
          </a:p>
        </p:txBody>
      </p:sp>
      <p:pic>
        <p:nvPicPr>
          <p:cNvPr id="5" name="Obrázek 4" descr="Obsah obrázku text, Písmo, design, Grafika&#10;&#10;Popis se vygeneroval automaticky.">
            <a:extLst>
              <a:ext uri="{FF2B5EF4-FFF2-40B4-BE49-F238E27FC236}">
                <a16:creationId xmlns:a16="http://schemas.microsoft.com/office/drawing/2014/main" id="{93B8BA5D-370D-C5EC-A3F1-22AB42177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03" y="1669967"/>
            <a:ext cx="1329462" cy="2315689"/>
          </a:xfrm>
          <a:prstGeom prst="rect">
            <a:avLst/>
          </a:prstGeom>
        </p:spPr>
      </p:pic>
      <p:pic>
        <p:nvPicPr>
          <p:cNvPr id="4" name="Obrázek 3" descr="Obsah obrázku obloha, venku, strom, budova&#10;&#10;Popis se vygeneroval automaticky.">
            <a:extLst>
              <a:ext uri="{FF2B5EF4-FFF2-40B4-BE49-F238E27FC236}">
                <a16:creationId xmlns:a16="http://schemas.microsoft.com/office/drawing/2014/main" id="{2F45AD80-799D-B9F7-E8A8-27E5E98CE3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983" y="1024246"/>
            <a:ext cx="6237391" cy="3287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399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1969" y="-77355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7212577" y="-1863954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5" name="Obrázek 4" descr="Obsah obrázku text, Písmo, design, Grafika&#10;&#10;Popis se vygeneroval automaticky.">
            <a:extLst>
              <a:ext uri="{FF2B5EF4-FFF2-40B4-BE49-F238E27FC236}">
                <a16:creationId xmlns:a16="http://schemas.microsoft.com/office/drawing/2014/main" id="{93B8BA5D-370D-C5EC-A3F1-22AB421776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7403" y="1669967"/>
            <a:ext cx="1329462" cy="2315689"/>
          </a:xfrm>
          <a:prstGeom prst="rect">
            <a:avLst/>
          </a:prstGeom>
        </p:spPr>
      </p:pic>
      <p:pic>
        <p:nvPicPr>
          <p:cNvPr id="10" name="Obrázek 9" descr="Obsah obrázku venku, tráva, mrak, obloha&#10;&#10;Popis se vygeneroval automaticky.">
            <a:extLst>
              <a:ext uri="{FF2B5EF4-FFF2-40B4-BE49-F238E27FC236}">
                <a16:creationId xmlns:a16="http://schemas.microsoft.com/office/drawing/2014/main" id="{E33FC67C-94BB-E081-AC31-49B075D750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1981" y="385948"/>
            <a:ext cx="5729843" cy="428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8794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9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26" name="Google Shape;126;p19"/>
          <p:cNvSpPr txBox="1"/>
          <p:nvPr/>
        </p:nvSpPr>
        <p:spPr>
          <a:xfrm>
            <a:off x="3622842" y="1506576"/>
            <a:ext cx="5345722" cy="33701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Nadnárodní projekty zahrnují organizace z různých zemí </a:t>
            </a:r>
            <a:r>
              <a:rPr lang="cs" sz="120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zapojených do programu KE </a:t>
            </a:r>
            <a:endParaRPr lang="cs-CZ" sz="1200">
              <a:solidFill>
                <a:srgbClr val="6550A3"/>
              </a:solidFill>
              <a:latin typeface="Roboto"/>
              <a:ea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Zřetelná evropská dimenze</a:t>
            </a:r>
            <a:endParaRPr lang="cs" sz="1200">
              <a:solidFill>
                <a:srgbClr val="6550A3"/>
              </a:solidFill>
              <a:latin typeface="Roboto"/>
              <a:ea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" sz="120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Za účelem spolutvořit, spolupracovat, experimentovat, inovovat, být mobilní a učit se jeden od druhého.</a:t>
            </a:r>
            <a:endParaRPr lang="cs" sz="1200">
              <a:solidFill>
                <a:srgbClr val="6550A3"/>
              </a:solidFill>
              <a:latin typeface="Roboto"/>
              <a:ea typeface="Roboto"/>
            </a:endParaRPr>
          </a:p>
          <a:p>
            <a:pPr marL="139700">
              <a:lnSpc>
                <a:spcPct val="114999"/>
              </a:lnSpc>
              <a:buClr>
                <a:srgbClr val="6550A3"/>
              </a:buClr>
              <a:buSzPts val="1400"/>
            </a:pPr>
            <a:r>
              <a:rPr lang="cs-CZ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Cíle: </a:t>
            </a:r>
            <a:br>
              <a:rPr lang="cs-CZ" sz="1200">
                <a:latin typeface="Roboto"/>
                <a:ea typeface="Roboto"/>
                <a:cs typeface="Roboto"/>
              </a:rPr>
            </a:br>
            <a:r>
              <a:rPr lang="cs-CZ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  1) nadnárodní tvorba a oběh, </a:t>
            </a:r>
            <a:br>
              <a:rPr lang="cs-CZ" sz="1200">
                <a:latin typeface="Roboto"/>
                <a:ea typeface="Roboto"/>
                <a:cs typeface="Roboto"/>
              </a:rPr>
            </a:br>
            <a:r>
              <a:rPr lang="cs-CZ" sz="12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  2) inovace</a:t>
            </a:r>
            <a:endParaRPr lang="cs-CZ" sz="1200">
              <a:solidFill>
                <a:srgbClr val="6550A3"/>
              </a:solidFill>
              <a:latin typeface="Roboto"/>
              <a:ea typeface="Roboto"/>
            </a:endParaRPr>
          </a:p>
          <a:p>
            <a:pPr marL="139700">
              <a:lnSpc>
                <a:spcPct val="114999"/>
              </a:lnSpc>
              <a:buSzPts val="1400"/>
            </a:pPr>
            <a:r>
              <a:rPr lang="cs-CZ" sz="1200">
                <a:solidFill>
                  <a:srgbClr val="6550A3"/>
                </a:solidFill>
                <a:latin typeface="Roboto"/>
                <a:ea typeface="Roboto"/>
              </a:rPr>
              <a:t>Kategorie</a:t>
            </a:r>
            <a:r>
              <a:rPr lang="cs-CZ" sz="120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: </a:t>
            </a:r>
            <a:endParaRPr lang="cs-CZ" sz="1200">
              <a:solidFill>
                <a:srgbClr val="6550A3"/>
              </a:solidFill>
              <a:latin typeface="Roboto"/>
              <a:ea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-CZ" sz="120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Malé projekty: 3 </a:t>
            </a:r>
            <a:r>
              <a:rPr lang="cs-CZ" sz="1200" err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org</a:t>
            </a:r>
            <a:r>
              <a:rPr lang="cs-CZ" sz="120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. ze 3 zemí, grant 200 000 eur, 80 % EU</a:t>
            </a:r>
            <a:endParaRPr lang="cs-CZ" sz="1200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-CZ" sz="120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Střední projekty: 5 </a:t>
            </a:r>
            <a:r>
              <a:rPr lang="cs-CZ" sz="1200" err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org</a:t>
            </a:r>
            <a:r>
              <a:rPr lang="cs-CZ" sz="120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. z 5 zemí, grant 1 mil. eur, 70 % EU</a:t>
            </a:r>
            <a:endParaRPr lang="cs-CZ" sz="1200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-CZ" sz="120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Velké projekty: 10 </a:t>
            </a:r>
            <a:r>
              <a:rPr lang="cs-CZ" sz="1200" err="1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org</a:t>
            </a:r>
            <a:r>
              <a:rPr lang="cs-CZ" sz="1200">
                <a:solidFill>
                  <a:srgbClr val="6550A3"/>
                </a:solidFill>
                <a:latin typeface="Roboto"/>
                <a:ea typeface="Roboto"/>
                <a:cs typeface="Roboto"/>
                <a:sym typeface="Roboto"/>
              </a:rPr>
              <a:t>. z 10 zemí, grant 2 mil. eur, 60 % EU</a:t>
            </a:r>
            <a:endParaRPr lang="cs-CZ" sz="1200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457200" indent="-292100">
              <a:lnSpc>
                <a:spcPct val="115000"/>
              </a:lnSpc>
              <a:buClr>
                <a:srgbClr val="344B57"/>
              </a:buClr>
              <a:buSzPts val="1000"/>
              <a:buFont typeface="Arial"/>
              <a:buChar char="•"/>
            </a:pPr>
            <a:endParaRPr lang="cs-CZ" sz="1200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165100">
              <a:lnSpc>
                <a:spcPct val="115000"/>
              </a:lnSpc>
              <a:buClr>
                <a:srgbClr val="344B57"/>
              </a:buClr>
              <a:buSzPts val="1000"/>
            </a:pPr>
            <a:r>
              <a:rPr lang="cs-CZ" sz="1200" b="1">
                <a:solidFill>
                  <a:srgbClr val="6550A3"/>
                </a:solidFill>
                <a:latin typeface="Roboto"/>
                <a:ea typeface="Roboto"/>
              </a:rPr>
              <a:t>Výzva 2025: </a:t>
            </a:r>
            <a:br>
              <a:rPr lang="cs-CZ" sz="1200" b="1">
                <a:latin typeface="Roboto"/>
                <a:ea typeface="Roboto"/>
              </a:rPr>
            </a:br>
            <a:r>
              <a:rPr lang="cs-CZ" sz="1200">
                <a:solidFill>
                  <a:srgbClr val="6550A3"/>
                </a:solidFill>
                <a:latin typeface="Roboto"/>
                <a:ea typeface="Roboto"/>
              </a:rPr>
              <a:t>plán polovina prosince 2024 (uzávěrka: květen 2025)</a:t>
            </a:r>
            <a:endParaRPr lang="cs-CZ" sz="1200">
              <a:solidFill>
                <a:srgbClr val="6550A3"/>
              </a:solidFill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>
            <a:off x="266054" y="342757"/>
            <a:ext cx="7384504" cy="10464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PROJEKTY </a:t>
            </a:r>
            <a:r>
              <a:rPr lang="cs-CZ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EVROPSKÉ </a:t>
            </a:r>
            <a:r>
              <a:rPr lang="cs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SPOLUPRÁCE </a:t>
            </a:r>
            <a:br>
              <a:rPr lang="cs" sz="28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</a:br>
            <a:r>
              <a:rPr lang="cs" sz="2800">
                <a:solidFill>
                  <a:srgbClr val="FF0000"/>
                </a:solidFill>
                <a:latin typeface="Roboto Light"/>
                <a:ea typeface="Roboto"/>
                <a:cs typeface="Roboto Light"/>
                <a:sym typeface="Roboto Light"/>
              </a:rPr>
              <a:t>(</a:t>
            </a:r>
            <a:r>
              <a:rPr lang="cs-CZ" sz="2800">
                <a:solidFill>
                  <a:srgbClr val="FF0000"/>
                </a:solidFill>
                <a:latin typeface="Roboto Light"/>
                <a:ea typeface="Roboto"/>
                <a:cs typeface="Roboto Light"/>
                <a:sym typeface="Roboto Light"/>
              </a:rPr>
              <a:t>výzva 2024)</a:t>
            </a:r>
            <a:endParaRPr lang="cs-CZ" sz="2800">
              <a:solidFill>
                <a:srgbClr val="FF0000"/>
              </a:solidFill>
              <a:latin typeface="Roboto Light"/>
              <a:ea typeface="Roboto"/>
              <a:cs typeface="Roboto Light"/>
            </a:endParaRPr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527" y="1688618"/>
            <a:ext cx="3187801" cy="318780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0;p23">
            <a:extLst>
              <a:ext uri="{FF2B5EF4-FFF2-40B4-BE49-F238E27FC236}">
                <a16:creationId xmlns:a16="http://schemas.microsoft.com/office/drawing/2014/main" id="{00038354-DF49-CC0C-31C4-A4665C6C8C7E}"/>
              </a:ext>
            </a:extLst>
          </p:cNvPr>
          <p:cNvSpPr/>
          <p:nvPr/>
        </p:nvSpPr>
        <p:spPr>
          <a:xfrm>
            <a:off x="6693032" y="-1737779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74356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/>
          <p:nvPr/>
        </p:nvSpPr>
        <p:spPr>
          <a:xfrm>
            <a:off x="0" y="-3945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479300" y="1421156"/>
            <a:ext cx="7492237" cy="29453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-CZ" sz="180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rozvoj talentů</a:t>
            </a:r>
            <a:endParaRPr lang="cs-CZ" sz="2000">
              <a:solidFill>
                <a:srgbClr val="6550A3"/>
              </a:solidFill>
              <a:latin typeface="Roboto"/>
              <a:ea typeface="Roboto"/>
              <a:sym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-CZ" sz="180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společné výzvy a inovace</a:t>
            </a:r>
            <a:endParaRPr lang="cs-CZ" sz="2000">
              <a:solidFill>
                <a:srgbClr val="6550A3"/>
              </a:solidFill>
              <a:latin typeface="Roboto"/>
              <a:ea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-CZ" sz="180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pracovní místa a r</a:t>
            </a:r>
            <a:r>
              <a:rPr lang="cs-CZ" sz="200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ůst</a:t>
            </a:r>
            <a:endParaRPr lang="cs-CZ" sz="2000">
              <a:solidFill>
                <a:srgbClr val="6550A3"/>
              </a:solidFill>
              <a:latin typeface="Roboto"/>
              <a:ea typeface="Roboto"/>
            </a:endParaRPr>
          </a:p>
          <a:p>
            <a:pPr marL="139700" lvl="0" algn="l">
              <a:lnSpc>
                <a:spcPct val="114999"/>
              </a:lnSpc>
              <a:spcBef>
                <a:spcPts val="0"/>
              </a:spcBef>
              <a:spcAft>
                <a:spcPts val="0"/>
              </a:spcAft>
              <a:buSzPts val="1400"/>
            </a:pPr>
            <a:endParaRPr lang="cs-CZ" sz="2000">
              <a:solidFill>
                <a:srgbClr val="6550A3"/>
              </a:solidFill>
              <a:latin typeface="Roboto"/>
              <a:ea typeface="Roboto"/>
            </a:endParaRPr>
          </a:p>
          <a:p>
            <a:pPr marL="139700">
              <a:lnSpc>
                <a:spcPct val="114999"/>
              </a:lnSpc>
              <a:buSzPts val="1400"/>
            </a:pPr>
            <a:endParaRPr lang="cs-CZ" sz="2000">
              <a:solidFill>
                <a:srgbClr val="6550A3"/>
              </a:solidFill>
              <a:latin typeface="Roboto"/>
              <a:ea typeface="Roboto"/>
            </a:endParaRPr>
          </a:p>
          <a:p>
            <a:pPr marL="139700">
              <a:lnSpc>
                <a:spcPct val="114999"/>
              </a:lnSpc>
              <a:buSzPts val="1400"/>
            </a:pPr>
            <a:endParaRPr lang="cs-CZ" sz="2000">
              <a:solidFill>
                <a:srgbClr val="6550A3"/>
              </a:solidFill>
              <a:latin typeface="Roboto"/>
              <a:ea typeface="Roboto"/>
            </a:endParaRPr>
          </a:p>
          <a:p>
            <a:pPr marL="139700">
              <a:lnSpc>
                <a:spcPct val="114999"/>
              </a:lnSpc>
            </a:pPr>
            <a:r>
              <a:rPr lang="cs-CZ" sz="2000">
                <a:solidFill>
                  <a:srgbClr val="6550A3"/>
                </a:solidFill>
                <a:ea typeface="Robo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https://culture.ec.europa.eu/creative-europe/creative-europe-culture-strand/european-networks</a:t>
            </a:r>
            <a:r>
              <a:rPr lang="cs-CZ" sz="2000">
                <a:solidFill>
                  <a:srgbClr val="6550A3"/>
                </a:solidFill>
                <a:ea typeface="Roboto"/>
              </a:rPr>
              <a:t> </a:t>
            </a:r>
            <a:endParaRPr lang="cs-CZ"/>
          </a:p>
        </p:txBody>
      </p:sp>
      <p:sp>
        <p:nvSpPr>
          <p:cNvPr id="158" name="Google Shape;158;p22"/>
          <p:cNvSpPr txBox="1"/>
          <p:nvPr/>
        </p:nvSpPr>
        <p:spPr>
          <a:xfrm>
            <a:off x="479300" y="462175"/>
            <a:ext cx="6253596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-CZ" sz="32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EVROPSKÉ SÍT</a:t>
            </a:r>
            <a:r>
              <a:rPr lang="cs-CZ" sz="3200">
                <a:solidFill>
                  <a:srgbClr val="6550A3"/>
                </a:solidFill>
                <a:latin typeface="Roboto"/>
                <a:ea typeface="Roboto"/>
                <a:cs typeface="Roboto Light"/>
                <a:sym typeface="Roboto Light"/>
              </a:rPr>
              <a:t>Ě</a:t>
            </a:r>
            <a:endParaRPr lang="cs-CZ" sz="3200">
              <a:solidFill>
                <a:srgbClr val="6550A3"/>
              </a:solidFill>
              <a:latin typeface="Roboto"/>
              <a:ea typeface="Roboto" panose="02000000000000000000" pitchFamily="2" charset="0"/>
              <a:cs typeface="Roboto Light"/>
            </a:endParaRPr>
          </a:p>
        </p:txBody>
      </p:sp>
      <p:sp>
        <p:nvSpPr>
          <p:cNvPr id="160" name="Google Shape;160;p22"/>
          <p:cNvSpPr/>
          <p:nvPr/>
        </p:nvSpPr>
        <p:spPr>
          <a:xfrm>
            <a:off x="8499957" y="2890952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2" name="Obrázek 1" descr="Obsah obrázku umění&#10;&#10;Popis se vygeneroval automaticky.">
            <a:extLst>
              <a:ext uri="{FF2B5EF4-FFF2-40B4-BE49-F238E27FC236}">
                <a16:creationId xmlns:a16="http://schemas.microsoft.com/office/drawing/2014/main" id="{18EBB9DD-F0EC-68BF-E022-DB9F98C1E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300" y="104713"/>
            <a:ext cx="3193102" cy="3204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392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3"/>
          <p:cNvSpPr/>
          <p:nvPr/>
        </p:nvSpPr>
        <p:spPr>
          <a:xfrm>
            <a:off x="0" y="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EAF6FE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545835" y="1785671"/>
            <a:ext cx="7868792" cy="27330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>
              <a:lnSpc>
                <a:spcPct val="115000"/>
              </a:lnSpc>
              <a:buClr>
                <a:srgbClr val="6550A3"/>
              </a:buClr>
              <a:buSzPts val="1400"/>
              <a:buChar char="•"/>
            </a:pPr>
            <a:r>
              <a:rPr lang="cs-CZ" sz="1800">
                <a:solidFill>
                  <a:srgbClr val="6550A3"/>
                </a:solidFill>
                <a:latin typeface="Roboto"/>
                <a:ea typeface="Roboto"/>
              </a:rPr>
              <a:t>Hmotné, nehmotné…</a:t>
            </a:r>
          </a:p>
          <a:p>
            <a:pPr marL="425450" indent="-285750">
              <a:lnSpc>
                <a:spcPct val="115000"/>
              </a:lnSpc>
              <a:buClr>
                <a:srgbClr val="6550A3"/>
              </a:buClr>
              <a:buSzPts val="1400"/>
              <a:buChar char="•"/>
            </a:pPr>
            <a:r>
              <a:rPr lang="cs-CZ" sz="1800" b="1">
                <a:solidFill>
                  <a:srgbClr val="6550A3"/>
                </a:solidFill>
                <a:latin typeface="Roboto"/>
                <a:ea typeface="Roboto"/>
              </a:rPr>
              <a:t>Projekty ev. spolupráce: </a:t>
            </a:r>
            <a:r>
              <a:rPr lang="cs-CZ" sz="1800">
                <a:solidFill>
                  <a:srgbClr val="6550A3"/>
                </a:solidFill>
                <a:latin typeface="Roboto"/>
                <a:ea typeface="Roboto"/>
              </a:rPr>
              <a:t>CulHerCis22, </a:t>
            </a:r>
            <a:r>
              <a:rPr lang="cs-CZ" sz="1800">
                <a:solidFill>
                  <a:srgbClr val="6550A3"/>
                </a:solidFill>
                <a:ea typeface="Roboto"/>
              </a:rPr>
              <a:t>MAPS, </a:t>
            </a:r>
            <a:r>
              <a:rPr lang="cs-CZ" sz="1800" err="1">
                <a:solidFill>
                  <a:srgbClr val="6550A3"/>
                </a:solidFill>
                <a:ea typeface="Roboto"/>
              </a:rPr>
              <a:t>Heritart</a:t>
            </a:r>
            <a:r>
              <a:rPr lang="cs-CZ" sz="1800">
                <a:solidFill>
                  <a:srgbClr val="6550A3"/>
                </a:solidFill>
                <a:ea typeface="Roboto"/>
              </a:rPr>
              <a:t>…</a:t>
            </a:r>
          </a:p>
          <a:p>
            <a:pPr marL="425450" indent="-285750">
              <a:lnSpc>
                <a:spcPct val="115000"/>
              </a:lnSpc>
              <a:buClr>
                <a:srgbClr val="6550A3"/>
              </a:buClr>
              <a:buSzPts val="1400"/>
              <a:buChar char="•"/>
            </a:pPr>
            <a:r>
              <a:rPr lang="cs-CZ" sz="1800" b="1">
                <a:solidFill>
                  <a:srgbClr val="6550A3"/>
                </a:solidFill>
                <a:ea typeface="Roboto"/>
              </a:rPr>
              <a:t>Evropské sítě: </a:t>
            </a:r>
            <a:r>
              <a:rPr lang="cs-CZ" sz="1800">
                <a:solidFill>
                  <a:srgbClr val="6550A3"/>
                </a:solidFill>
                <a:ea typeface="Roboto"/>
              </a:rPr>
              <a:t>FRH-</a:t>
            </a:r>
            <a:r>
              <a:rPr lang="cs-CZ" sz="1800" err="1">
                <a:solidFill>
                  <a:srgbClr val="6550A3"/>
                </a:solidFill>
                <a:ea typeface="Roboto"/>
              </a:rPr>
              <a:t>Unite</a:t>
            </a:r>
            <a:r>
              <a:rPr lang="cs-CZ" sz="1800">
                <a:solidFill>
                  <a:srgbClr val="6550A3"/>
                </a:solidFill>
                <a:ea typeface="Roboto"/>
              </a:rPr>
              <a:t>, ERIH 4.0, NEMO, </a:t>
            </a:r>
            <a:r>
              <a:rPr lang="cs-CZ" sz="1800" err="1">
                <a:solidFill>
                  <a:srgbClr val="6550A3"/>
                </a:solidFill>
                <a:ea typeface="Roboto"/>
              </a:rPr>
              <a:t>Crafting</a:t>
            </a:r>
            <a:r>
              <a:rPr lang="cs-CZ" sz="1800">
                <a:solidFill>
                  <a:srgbClr val="6550A3"/>
                </a:solidFill>
                <a:ea typeface="Roboto"/>
              </a:rPr>
              <a:t> </a:t>
            </a:r>
            <a:r>
              <a:rPr lang="cs-CZ" sz="1800" err="1">
                <a:solidFill>
                  <a:srgbClr val="6550A3"/>
                </a:solidFill>
                <a:ea typeface="Roboto"/>
              </a:rPr>
              <a:t>the</a:t>
            </a:r>
            <a:r>
              <a:rPr lang="cs-CZ" sz="1800">
                <a:solidFill>
                  <a:srgbClr val="6550A3"/>
                </a:solidFill>
                <a:ea typeface="Roboto"/>
              </a:rPr>
              <a:t> </a:t>
            </a:r>
            <a:r>
              <a:rPr lang="cs-CZ" sz="1800" err="1">
                <a:solidFill>
                  <a:srgbClr val="6550A3"/>
                </a:solidFill>
                <a:ea typeface="Roboto"/>
              </a:rPr>
              <a:t>Future</a:t>
            </a:r>
            <a:r>
              <a:rPr lang="cs-CZ" sz="1800">
                <a:solidFill>
                  <a:srgbClr val="6550A3"/>
                </a:solidFill>
                <a:ea typeface="Roboto"/>
              </a:rPr>
              <a:t>…</a:t>
            </a:r>
            <a:endParaRPr lang="cs" sz="1800">
              <a:solidFill>
                <a:srgbClr val="6550A3"/>
              </a:solidFill>
              <a:ea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Char char="•"/>
            </a:pPr>
            <a:endParaRPr lang="cs" sz="1800">
              <a:solidFill>
                <a:srgbClr val="6550A3"/>
              </a:solidFill>
              <a:ea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Char char="•"/>
            </a:pPr>
            <a:endParaRPr lang="cs" sz="1800">
              <a:solidFill>
                <a:srgbClr val="6550A3"/>
              </a:solidFill>
              <a:ea typeface="Roboto"/>
            </a:endParaRP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Char char="•"/>
            </a:pPr>
            <a:endParaRPr lang="cs" sz="1800">
              <a:solidFill>
                <a:srgbClr val="6550A3"/>
              </a:solidFill>
              <a:ea typeface="Roboto"/>
            </a:endParaRPr>
          </a:p>
          <a:p>
            <a:pPr marL="139700">
              <a:lnSpc>
                <a:spcPct val="114999"/>
              </a:lnSpc>
              <a:buClr>
                <a:srgbClr val="6550A3"/>
              </a:buClr>
            </a:pPr>
            <a:r>
              <a:rPr lang="cs" sz="1600">
                <a:solidFill>
                  <a:srgbClr val="6550A3"/>
                </a:solidFill>
                <a:latin typeface="Roboto"/>
                <a:ea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Databáze </a:t>
            </a:r>
            <a:r>
              <a:rPr lang="cs" sz="1600">
                <a:solidFill>
                  <a:srgbClr val="6550A3"/>
                </a:solidFill>
                <a:latin typeface="Roboto"/>
                <a:ea typeface="Roboto"/>
                <a:hlinkClick r:id="rId4"/>
              </a:rPr>
              <a:t>všech podpořených</a:t>
            </a:r>
            <a:r>
              <a:rPr lang="cs" sz="1600">
                <a:solidFill>
                  <a:srgbClr val="6550A3"/>
                </a:solidFill>
                <a:latin typeface="Roboto"/>
                <a:ea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projektů</a:t>
            </a:r>
            <a:r>
              <a:rPr lang="cs" sz="1600">
                <a:solidFill>
                  <a:srgbClr val="6550A3"/>
                </a:solidFill>
                <a:latin typeface="Roboto"/>
                <a:ea typeface="Roboto"/>
              </a:rPr>
              <a:t> (EN)</a:t>
            </a:r>
          </a:p>
          <a:p>
            <a:pPr marL="139700">
              <a:lnSpc>
                <a:spcPct val="114999"/>
              </a:lnSpc>
              <a:buClr>
                <a:srgbClr val="6550A3"/>
              </a:buClr>
            </a:pPr>
            <a:r>
              <a:rPr lang="cs" sz="1600">
                <a:solidFill>
                  <a:srgbClr val="6550A3"/>
                </a:solidFill>
                <a:latin typeface="Roboto"/>
                <a:ea typeface="Roboto"/>
                <a:hlinkClick r:id="rId5"/>
              </a:rPr>
              <a:t>Databáze podp</a:t>
            </a:r>
            <a:r>
              <a:rPr lang="cs-CZ" sz="1600">
                <a:solidFill>
                  <a:srgbClr val="6550A3"/>
                </a:solidFill>
                <a:latin typeface="Roboto"/>
                <a:ea typeface="Roboto"/>
                <a:hlinkClick r:id="rId5"/>
              </a:rPr>
              <a:t>o</a:t>
            </a:r>
            <a:r>
              <a:rPr lang="cs" sz="1600">
                <a:solidFill>
                  <a:srgbClr val="6550A3"/>
                </a:solidFill>
                <a:latin typeface="Roboto"/>
                <a:ea typeface="Roboto"/>
                <a:hlinkClick r:id="rId5"/>
              </a:rPr>
              <a:t>řených projektů s českou účastí</a:t>
            </a:r>
            <a:r>
              <a:rPr lang="cs" sz="1600">
                <a:solidFill>
                  <a:srgbClr val="6550A3"/>
                </a:solidFill>
                <a:latin typeface="Roboto"/>
                <a:ea typeface="Roboto"/>
              </a:rPr>
              <a:t> (CZ)</a:t>
            </a:r>
          </a:p>
        </p:txBody>
      </p:sp>
      <p:sp>
        <p:nvSpPr>
          <p:cNvPr id="168" name="Google Shape;168;p23"/>
          <p:cNvSpPr txBox="1"/>
          <p:nvPr/>
        </p:nvSpPr>
        <p:spPr>
          <a:xfrm>
            <a:off x="479300" y="462175"/>
            <a:ext cx="516106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buClr>
                <a:schemeClr val="dk1"/>
              </a:buClr>
              <a:buSzPts val="1100"/>
            </a:pPr>
            <a:r>
              <a:rPr lang="cs-CZ" sz="30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P</a:t>
            </a:r>
            <a:r>
              <a:rPr lang="cs-CZ" sz="3000">
                <a:solidFill>
                  <a:srgbClr val="6550A3"/>
                </a:solidFill>
                <a:latin typeface="Roboto"/>
                <a:ea typeface="Roboto"/>
                <a:cs typeface="Roboto Light"/>
                <a:sym typeface="Roboto Light"/>
              </a:rPr>
              <a:t>Ř</a:t>
            </a:r>
            <a:r>
              <a:rPr lang="cs-CZ" sz="30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ÍKLADY PROJEKT</a:t>
            </a:r>
            <a:r>
              <a:rPr lang="cs-CZ" sz="3000">
                <a:solidFill>
                  <a:srgbClr val="6550A3"/>
                </a:solidFill>
                <a:latin typeface="Roboto"/>
                <a:ea typeface="Roboto"/>
                <a:cs typeface="Roboto Light"/>
                <a:sym typeface="Roboto Light"/>
              </a:rPr>
              <a:t>Ů</a:t>
            </a:r>
            <a:r>
              <a:rPr lang="cs-CZ" sz="30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 </a:t>
            </a:r>
            <a:endParaRPr lang="cs-CZ" sz="3000">
              <a:solidFill>
                <a:srgbClr val="6550A3"/>
              </a:solidFill>
              <a:latin typeface="Roboto Light"/>
              <a:ea typeface="Roboto"/>
              <a:cs typeface="Roboto Light"/>
            </a:endParaRPr>
          </a:p>
        </p:txBody>
      </p:sp>
      <p:sp>
        <p:nvSpPr>
          <p:cNvPr id="170" name="Google Shape;170;p23"/>
          <p:cNvSpPr/>
          <p:nvPr/>
        </p:nvSpPr>
        <p:spPr>
          <a:xfrm>
            <a:off x="5366650" y="-1305700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78252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FC3C5-620D-4840-B8D3-1BA1967DB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555" y="135632"/>
            <a:ext cx="8520600" cy="973602"/>
          </a:xfrm>
        </p:spPr>
        <p:txBody>
          <a:bodyPr>
            <a:normAutofit fontScale="90000"/>
          </a:bodyPr>
          <a:lstStyle/>
          <a:p>
            <a:r>
              <a:rPr lang="cs-CZ" sz="3100">
                <a:ea typeface="Roboto"/>
              </a:rPr>
              <a:t>CULTURE MOVES EUROPE</a:t>
            </a:r>
            <a:r>
              <a:rPr lang="cs-CZ" sz="3300">
                <a:ea typeface="Roboto"/>
              </a:rPr>
              <a:t> </a:t>
            </a:r>
            <a:br>
              <a:rPr lang="cs-CZ" sz="3300">
                <a:ea typeface="Roboto" panose="02000000000000000000" pitchFamily="2" charset="0"/>
              </a:rPr>
            </a:br>
            <a:r>
              <a:rPr lang="cs-CZ" sz="2200">
                <a:ea typeface="Roboto"/>
              </a:rPr>
              <a:t>podpora mezinárodní mobility </a:t>
            </a:r>
            <a:br>
              <a:rPr lang="cs-CZ" sz="2200">
                <a:ea typeface="Roboto"/>
              </a:rPr>
            </a:br>
            <a:r>
              <a:rPr lang="cs-CZ" sz="2200">
                <a:solidFill>
                  <a:srgbClr val="FF0000"/>
                </a:solidFill>
                <a:ea typeface="Roboto"/>
              </a:rPr>
              <a:t>(uzav</a:t>
            </a:r>
            <a:r>
              <a:rPr lang="cs-CZ" sz="2200">
                <a:solidFill>
                  <a:srgbClr val="FF0000"/>
                </a:solidFill>
                <a:latin typeface="Roboto"/>
                <a:ea typeface="Roboto"/>
              </a:rPr>
              <a:t>ř</a:t>
            </a:r>
            <a:r>
              <a:rPr lang="cs-CZ" sz="2200">
                <a:solidFill>
                  <a:srgbClr val="FF0000"/>
                </a:solidFill>
                <a:ea typeface="Roboto"/>
              </a:rPr>
              <a:t>ená výzva)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CC49D739-6434-40EB-8379-D1A483B56D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977" y="1474111"/>
            <a:ext cx="8520599" cy="3604632"/>
          </a:xfrm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>
              <a:lnSpc>
                <a:spcPct val="114999"/>
              </a:lnSpc>
              <a:buNone/>
            </a:pPr>
            <a:r>
              <a:rPr lang="cs-CZ">
                <a:solidFill>
                  <a:srgbClr val="6550A3"/>
                </a:solidFill>
              </a:rPr>
              <a:t>OBJEVOVAT… TVOŘIT… VZDĚLÁVAT SE… PROPOJOVAT SE </a:t>
            </a:r>
          </a:p>
          <a:p>
            <a:pPr>
              <a:lnSpc>
                <a:spcPct val="114999"/>
              </a:lnSpc>
              <a:buNone/>
            </a:pPr>
            <a:endParaRPr lang="cs-CZ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cs-CZ">
                <a:solidFill>
                  <a:srgbClr val="6550A3"/>
                </a:solidFill>
              </a:rPr>
              <a:t>ŽADATELÉ</a:t>
            </a:r>
            <a:endParaRPr lang="cs-CZ" b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cs-CZ" b="0">
                <a:solidFill>
                  <a:srgbClr val="6550A3"/>
                </a:solidFill>
              </a:rPr>
              <a:t>- věk 18+</a:t>
            </a:r>
          </a:p>
          <a:p>
            <a:pPr>
              <a:lnSpc>
                <a:spcPct val="114999"/>
              </a:lnSpc>
              <a:buNone/>
            </a:pPr>
            <a:r>
              <a:rPr lang="cs-CZ" b="0">
                <a:solidFill>
                  <a:srgbClr val="6550A3"/>
                </a:solidFill>
              </a:rPr>
              <a:t>- z oborů: architektura, </a:t>
            </a:r>
            <a:r>
              <a:rPr lang="cs-CZ">
                <a:solidFill>
                  <a:srgbClr val="6550A3"/>
                </a:solidFill>
              </a:rPr>
              <a:t>kulturní dědictví</a:t>
            </a:r>
            <a:r>
              <a:rPr lang="cs-CZ" b="0">
                <a:solidFill>
                  <a:srgbClr val="6550A3"/>
                </a:solidFill>
              </a:rPr>
              <a:t>, design a módní návrhářství, </a:t>
            </a:r>
          </a:p>
          <a:p>
            <a:pPr>
              <a:lnSpc>
                <a:spcPct val="114999"/>
              </a:lnSpc>
              <a:buNone/>
            </a:pPr>
            <a:r>
              <a:rPr lang="cs-CZ" b="0">
                <a:solidFill>
                  <a:srgbClr val="6550A3"/>
                </a:solidFill>
              </a:rPr>
              <a:t>literatura, hudba,  scénická umění a výtvarné umění</a:t>
            </a:r>
          </a:p>
          <a:p>
            <a:pPr>
              <a:lnSpc>
                <a:spcPct val="114999"/>
              </a:lnSpc>
              <a:buNone/>
            </a:pPr>
            <a:r>
              <a:rPr lang="cs-CZ" b="0">
                <a:solidFill>
                  <a:srgbClr val="6550A3"/>
                </a:solidFill>
              </a:rPr>
              <a:t>- země účastnící se Kreativní Evropy (cca 40 zemí)</a:t>
            </a:r>
            <a:endParaRPr lang="en-US" b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endParaRPr lang="cs-CZ" b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cs-CZ">
                <a:solidFill>
                  <a:srgbClr val="6550A3"/>
                </a:solidFill>
              </a:rPr>
              <a:t>VÝZVA</a:t>
            </a:r>
            <a:endParaRPr lang="cs-CZ" b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cs-CZ" b="0">
                <a:solidFill>
                  <a:srgbClr val="6550A3"/>
                </a:solidFill>
              </a:rPr>
              <a:t>- individuální mobilita: 7–40 dní (jednotlivci), 7–14 dní (skupiny 2–5 osob)</a:t>
            </a:r>
          </a:p>
          <a:p>
            <a:pPr>
              <a:lnSpc>
                <a:spcPct val="114999"/>
              </a:lnSpc>
              <a:buNone/>
            </a:pPr>
            <a:r>
              <a:rPr lang="cs-CZ" b="0">
                <a:solidFill>
                  <a:srgbClr val="6550A3"/>
                </a:solidFill>
              </a:rPr>
              <a:t>- hostitelské organizace: 22–180 dní</a:t>
            </a:r>
            <a:br>
              <a:rPr lang="cs-CZ" b="0"/>
            </a:br>
            <a:endParaRPr lang="cs-CZ" b="0">
              <a:solidFill>
                <a:srgbClr val="6550A3"/>
              </a:solidFill>
            </a:endParaRPr>
          </a:p>
          <a:p>
            <a:pPr>
              <a:lnSpc>
                <a:spcPct val="114999"/>
              </a:lnSpc>
              <a:buNone/>
            </a:pPr>
            <a:r>
              <a:rPr lang="cs-CZ">
                <a:solidFill>
                  <a:srgbClr val="6550A3"/>
                </a:solidFill>
              </a:rPr>
              <a:t>PODPORA</a:t>
            </a:r>
            <a:endParaRPr lang="cs-CZ"/>
          </a:p>
          <a:p>
            <a:pPr marL="139700" indent="0">
              <a:lnSpc>
                <a:spcPct val="114999"/>
              </a:lnSpc>
              <a:buNone/>
            </a:pPr>
            <a:r>
              <a:rPr lang="cs-CZ" b="0">
                <a:solidFill>
                  <a:srgbClr val="6550A3"/>
                </a:solidFill>
              </a:rPr>
              <a:t>- cesta (350 eur), diety, možný příspěvek na zelenou dopravu, pro cestující </a:t>
            </a:r>
            <a:br>
              <a:rPr lang="cs-CZ" b="0"/>
            </a:br>
            <a:r>
              <a:rPr lang="cs-CZ" b="0">
                <a:solidFill>
                  <a:srgbClr val="6550A3"/>
                </a:solidFill>
              </a:rPr>
              <a:t>se ztíženými podmínkami, péči o děti; příspěvek pro organizaci</a:t>
            </a:r>
          </a:p>
          <a:p>
            <a:pPr marL="139700" indent="0">
              <a:lnSpc>
                <a:spcPct val="114999"/>
              </a:lnSpc>
              <a:buNone/>
            </a:pPr>
            <a:endParaRPr lang="cs-CZ" b="0">
              <a:solidFill>
                <a:srgbClr val="6550A3"/>
              </a:solidFill>
            </a:endParaRPr>
          </a:p>
          <a:p>
            <a:pPr marL="139700" indent="0">
              <a:lnSpc>
                <a:spcPct val="114999"/>
              </a:lnSpc>
              <a:buNone/>
            </a:pPr>
            <a:r>
              <a:rPr lang="cs-CZ" b="0">
                <a:solidFill>
                  <a:srgbClr val="6550A3"/>
                </a:solidFill>
              </a:rPr>
              <a:t>Mobilita: nepřerušovaná, jedna destinace, jeden partner</a:t>
            </a:r>
          </a:p>
          <a:p>
            <a:pPr marL="139700" indent="0">
              <a:lnSpc>
                <a:spcPct val="114999"/>
              </a:lnSpc>
              <a:buNone/>
            </a:pPr>
            <a:endParaRPr lang="cs-CZ" b="0">
              <a:solidFill>
                <a:srgbClr val="6550A3"/>
              </a:solidFill>
            </a:endParaRPr>
          </a:p>
          <a:p>
            <a:pPr marL="139700" indent="0">
              <a:lnSpc>
                <a:spcPct val="114999"/>
              </a:lnSpc>
              <a:buNone/>
            </a:pPr>
            <a:r>
              <a:rPr lang="cs-CZ">
                <a:solidFill>
                  <a:srgbClr val="6550A3"/>
                </a:solidFill>
              </a:rPr>
              <a:t>Další výzva:</a:t>
            </a:r>
            <a:r>
              <a:rPr lang="cs-CZ" b="0">
                <a:solidFill>
                  <a:srgbClr val="6550A3"/>
                </a:solidFill>
              </a:rPr>
              <a:t> druhá polovina 2025</a:t>
            </a:r>
          </a:p>
        </p:txBody>
      </p:sp>
      <p:sp>
        <p:nvSpPr>
          <p:cNvPr id="7" name="Zástupný symbol pro text 2">
            <a:extLst>
              <a:ext uri="{FF2B5EF4-FFF2-40B4-BE49-F238E27FC236}">
                <a16:creationId xmlns:a16="http://schemas.microsoft.com/office/drawing/2014/main" id="{9B81077B-9EB3-4A89-9180-6F834F8AC26F}"/>
              </a:ext>
            </a:extLst>
          </p:cNvPr>
          <p:cNvSpPr txBox="1">
            <a:spLocks/>
          </p:cNvSpPr>
          <p:nvPr/>
        </p:nvSpPr>
        <p:spPr>
          <a:xfrm>
            <a:off x="6620257" y="2498148"/>
            <a:ext cx="1682496" cy="7227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 sz="14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●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○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Roboto"/>
              <a:buChar char="■"/>
              <a:defRPr sz="1200" b="1" i="0" u="none" strike="noStrike" cap="none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139700" indent="0">
              <a:buFont typeface="Roboto"/>
              <a:buNone/>
            </a:pPr>
            <a:endParaRPr lang="cs-CZ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0B4E6B9-C5B0-779A-CA2B-48CBB5ED8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28" r="18954"/>
          <a:stretch/>
        </p:blipFill>
        <p:spPr>
          <a:xfrm>
            <a:off x="5896872" y="134612"/>
            <a:ext cx="3125037" cy="295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6182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2"/>
          <p:cNvSpPr/>
          <p:nvPr/>
        </p:nvSpPr>
        <p:spPr>
          <a:xfrm>
            <a:off x="0" y="-39450"/>
            <a:ext cx="9144000" cy="5222400"/>
          </a:xfrm>
          <a:prstGeom prst="rect">
            <a:avLst/>
          </a:prstGeom>
          <a:solidFill>
            <a:srgbClr val="F5F5E7"/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22"/>
          <p:cNvSpPr txBox="1"/>
          <p:nvPr/>
        </p:nvSpPr>
        <p:spPr>
          <a:xfrm>
            <a:off x="478811" y="1288664"/>
            <a:ext cx="8149035" cy="3334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-CZ" sz="180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podpora ukrajinských uprchlíků a ukrajinských kulturních a kreativních odvětví (KKO)</a:t>
            </a:r>
          </a:p>
          <a:p>
            <a:pPr marL="425450" indent="-285750">
              <a:lnSpc>
                <a:spcPct val="114999"/>
              </a:lnSpc>
              <a:buClr>
                <a:srgbClr val="6550A3"/>
              </a:buClr>
              <a:buSzPts val="1400"/>
              <a:buFont typeface="Arial"/>
              <a:buChar char="•"/>
            </a:pPr>
            <a:r>
              <a:rPr lang="cs-CZ" sz="180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podpora třem projektům </a:t>
            </a:r>
            <a:endParaRPr lang="cs-CZ" sz="1800">
              <a:solidFill>
                <a:srgbClr val="6550A3"/>
              </a:solidFill>
              <a:latin typeface="Roboto"/>
              <a:ea typeface="Roboto"/>
            </a:endParaRPr>
          </a:p>
          <a:p>
            <a:pPr marL="882650" lvl="1" indent="-285750">
              <a:lnSpc>
                <a:spcPct val="114999"/>
              </a:lnSpc>
              <a:buClr>
                <a:srgbClr val="6550A3"/>
              </a:buClr>
              <a:buSzPts val="1400"/>
              <a:buFont typeface="Courier New"/>
              <a:buChar char="o"/>
            </a:pPr>
            <a:r>
              <a:rPr lang="cs-CZ" sz="15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Podpora ukrajinských umělců a kulturních </a:t>
            </a:r>
            <a:r>
              <a:rPr lang="cs-CZ" sz="1500" err="1">
                <a:solidFill>
                  <a:srgbClr val="6550A3"/>
                </a:solidFill>
                <a:latin typeface="Roboto"/>
                <a:ea typeface="Roboto"/>
                <a:cs typeface="Roboto"/>
              </a:rPr>
              <a:t>org</a:t>
            </a:r>
            <a:r>
              <a:rPr lang="cs-CZ" sz="15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. tvorbě/představeních</a:t>
            </a:r>
            <a:endParaRPr lang="cs-CZ">
              <a:solidFill>
                <a:srgbClr val="6550A3"/>
              </a:solidFill>
              <a:latin typeface="Roboto"/>
              <a:ea typeface="Roboto"/>
            </a:endParaRPr>
          </a:p>
          <a:p>
            <a:pPr marL="882650" lvl="1" indent="-285750">
              <a:lnSpc>
                <a:spcPct val="114999"/>
              </a:lnSpc>
              <a:buClr>
                <a:srgbClr val="6550A3"/>
              </a:buClr>
              <a:buSzPts val="1400"/>
              <a:buFont typeface="Courier New"/>
              <a:buChar char="o"/>
            </a:pPr>
            <a:r>
              <a:rPr lang="cs-CZ" sz="15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Podpora přístupu Ukrajinců ke kultuře a kulturnímu dědictví</a:t>
            </a:r>
            <a:endParaRPr lang="cs-CZ">
              <a:solidFill>
                <a:srgbClr val="6550A3"/>
              </a:solidFill>
              <a:latin typeface="Roboto"/>
              <a:ea typeface="Roboto"/>
            </a:endParaRPr>
          </a:p>
          <a:p>
            <a:pPr marL="882650" lvl="1" indent="-285750">
              <a:lnSpc>
                <a:spcPct val="114999"/>
              </a:lnSpc>
              <a:buClr>
                <a:srgbClr val="6550A3"/>
              </a:buClr>
              <a:buSzPts val="1400"/>
              <a:buFont typeface="Courier New"/>
              <a:buChar char="o"/>
            </a:pPr>
            <a:r>
              <a:rPr lang="cs-CZ" sz="1500">
                <a:solidFill>
                  <a:srgbClr val="6550A3"/>
                </a:solidFill>
                <a:latin typeface="Roboto"/>
                <a:ea typeface="Roboto"/>
                <a:cs typeface="Roboto"/>
              </a:rPr>
              <a:t>Příprava poválečné obnovy ukrajinského kulturního a kreativního odvětví</a:t>
            </a:r>
            <a:endParaRPr lang="cs-CZ">
              <a:solidFill>
                <a:srgbClr val="6550A3"/>
              </a:solidFill>
            </a:endParaRPr>
          </a:p>
          <a:p>
            <a:pPr marL="882650" lvl="1" indent="-285750">
              <a:lnSpc>
                <a:spcPct val="114999"/>
              </a:lnSpc>
              <a:buClr>
                <a:srgbClr val="6550A3"/>
              </a:buClr>
              <a:buSzPts val="1400"/>
              <a:buFont typeface="Courier New"/>
              <a:buChar char="o"/>
            </a:pPr>
            <a:endParaRPr lang="cs-CZ" sz="1500">
              <a:solidFill>
                <a:srgbClr val="6550A3"/>
              </a:solidFill>
              <a:latin typeface="Roboto"/>
              <a:ea typeface="Roboto"/>
              <a:cs typeface="Roboto"/>
            </a:endParaRPr>
          </a:p>
          <a:p>
            <a:pPr marL="139065">
              <a:lnSpc>
                <a:spcPct val="114999"/>
              </a:lnSpc>
              <a:buClr>
                <a:srgbClr val="44546A"/>
              </a:buClr>
              <a:buSzPts val="1400"/>
            </a:pPr>
            <a:r>
              <a:rPr lang="cs-CZ" sz="1600">
                <a:solidFill>
                  <a:srgbClr val="6550A3"/>
                </a:solidFill>
                <a:latin typeface="Roboto"/>
                <a:ea typeface="Roboto"/>
                <a:sym typeface="Roboto"/>
              </a:rPr>
              <a:t>Uzávěrka výzvy: 6. 2. 2025</a:t>
            </a:r>
            <a:endParaRPr lang="cs-CZ" sz="1600">
              <a:solidFill>
                <a:srgbClr val="6550A3"/>
              </a:solidFill>
              <a:latin typeface="Roboto"/>
              <a:ea typeface="Roboto"/>
            </a:endParaRPr>
          </a:p>
          <a:p>
            <a:pPr>
              <a:lnSpc>
                <a:spcPct val="115000"/>
              </a:lnSpc>
            </a:pPr>
            <a:endParaRPr lang="cs" sz="1600">
              <a:solidFill>
                <a:srgbClr val="6550A3"/>
              </a:solidFill>
              <a:latin typeface="Roboto"/>
              <a:ea typeface="Roboto"/>
              <a:cs typeface="Verdana"/>
            </a:endParaRPr>
          </a:p>
          <a:p>
            <a:pPr>
              <a:lnSpc>
                <a:spcPct val="114999"/>
              </a:lnSpc>
            </a:pPr>
            <a:r>
              <a:rPr lang="cs-CZ" sz="1600">
                <a:solidFill>
                  <a:srgbClr val="6550A3"/>
                </a:solidFill>
                <a:latin typeface="Roboto"/>
                <a:ea typeface="Roboto"/>
                <a:cs typeface="Verdana"/>
                <a:hlinkClick r:id="rId3"/>
              </a:rPr>
              <a:t>https://www.kreativnievropa.cz/detail-vyzvy/podpora-ukrajinskych-uprchliku-a-ukrajinskeho-kulturniho-a-tvurciho-sektoru-2024</a:t>
            </a:r>
            <a:endParaRPr lang="cs" sz="1600">
              <a:solidFill>
                <a:srgbClr val="6550A3"/>
              </a:solidFill>
              <a:latin typeface="Roboto"/>
              <a:ea typeface="Roboto"/>
              <a:cs typeface="Verdana"/>
            </a:endParaRPr>
          </a:p>
        </p:txBody>
      </p:sp>
      <p:sp>
        <p:nvSpPr>
          <p:cNvPr id="158" name="Google Shape;158;p22"/>
          <p:cNvSpPr txBox="1"/>
          <p:nvPr/>
        </p:nvSpPr>
        <p:spPr>
          <a:xfrm>
            <a:off x="479300" y="462175"/>
            <a:ext cx="6253596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cs-CZ" sz="3000">
                <a:solidFill>
                  <a:srgbClr val="6550A3"/>
                </a:solidFill>
                <a:latin typeface="Roboto Light"/>
                <a:ea typeface="Roboto"/>
                <a:cs typeface="Roboto Light"/>
                <a:sym typeface="Roboto Light"/>
              </a:rPr>
              <a:t>POMOC UKRAJIN</a:t>
            </a:r>
            <a:r>
              <a:rPr lang="cs-CZ" sz="3000">
                <a:solidFill>
                  <a:srgbClr val="6550A3"/>
                </a:solidFill>
                <a:latin typeface="Roboto"/>
                <a:ea typeface="Roboto"/>
                <a:cs typeface="Roboto Light"/>
                <a:sym typeface="Roboto Light"/>
              </a:rPr>
              <a:t>Ě</a:t>
            </a:r>
            <a:endParaRPr lang="cs-CZ" sz="3000">
              <a:solidFill>
                <a:srgbClr val="6550A3"/>
              </a:solidFill>
              <a:latin typeface="Roboto"/>
              <a:ea typeface="Roboto"/>
              <a:cs typeface="Roboto Light"/>
            </a:endParaRPr>
          </a:p>
        </p:txBody>
      </p:sp>
      <p:sp>
        <p:nvSpPr>
          <p:cNvPr id="160" name="Google Shape;160;p22"/>
          <p:cNvSpPr/>
          <p:nvPr/>
        </p:nvSpPr>
        <p:spPr>
          <a:xfrm>
            <a:off x="8499957" y="783082"/>
            <a:ext cx="2631600" cy="2631600"/>
          </a:xfrm>
          <a:prstGeom prst="ellipse">
            <a:avLst/>
          </a:prstGeom>
          <a:solidFill>
            <a:srgbClr val="6550A3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8121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35"/>
          <p:cNvSpPr/>
          <p:nvPr/>
        </p:nvSpPr>
        <p:spPr>
          <a:xfrm>
            <a:off x="-12875" y="-25400"/>
            <a:ext cx="9144000" cy="5222400"/>
          </a:xfrm>
          <a:prstGeom prst="rect">
            <a:avLst/>
          </a:prstGeom>
          <a:solidFill>
            <a:srgbClr val="EAF6FE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35"/>
          <p:cNvSpPr txBox="1"/>
          <p:nvPr/>
        </p:nvSpPr>
        <p:spPr>
          <a:xfrm>
            <a:off x="4166575" y="1172325"/>
            <a:ext cx="4416300" cy="2665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110000"/>
              </a:lnSpc>
            </a:pPr>
            <a:r>
              <a:rPr lang="cs-CZ" sz="1300" b="1">
                <a:solidFill>
                  <a:srgbClr val="6550A3"/>
                </a:solidFill>
                <a:latin typeface="Roboto Light"/>
                <a:ea typeface="Roboto Light"/>
                <a:cs typeface="Roboto"/>
                <a:sym typeface="Roboto"/>
              </a:rPr>
              <a:t>Kancelář Kreativní Evropa Kultura </a:t>
            </a:r>
            <a:endParaRPr lang="cs-CZ" sz="1300" b="1">
              <a:solidFill>
                <a:srgbClr val="6550A3"/>
              </a:solidFill>
              <a:latin typeface="Roboto Light" panose="020B0604020202020204" charset="0"/>
              <a:ea typeface="Roboto Light" panose="020B0604020202020204" charset="0"/>
              <a:cs typeface="Roboto"/>
            </a:endParaRPr>
          </a:p>
          <a:p>
            <a:pPr>
              <a:lnSpc>
                <a:spcPct val="110000"/>
              </a:lnSpc>
            </a:pPr>
            <a:r>
              <a:rPr lang="cs-CZ" sz="1300">
                <a:solidFill>
                  <a:srgbClr val="6550A3"/>
                </a:solidFill>
                <a:latin typeface="Roboto Light"/>
                <a:ea typeface="Roboto Light"/>
              </a:rPr>
              <a:t>Tomá</a:t>
            </a:r>
            <a:r>
              <a:rPr lang="cs-CZ" sz="1300">
                <a:solidFill>
                  <a:srgbClr val="6550A3"/>
                </a:solidFill>
                <a:latin typeface="Roboto"/>
                <a:ea typeface="Roboto Light"/>
              </a:rPr>
              <a:t>š Ř</a:t>
            </a:r>
            <a:r>
              <a:rPr lang="cs-CZ" sz="1300">
                <a:solidFill>
                  <a:srgbClr val="6550A3"/>
                </a:solidFill>
                <a:latin typeface="Roboto Light"/>
                <a:ea typeface="Roboto Light"/>
              </a:rPr>
              <a:t>epa a Viktor </a:t>
            </a:r>
            <a:r>
              <a:rPr lang="cs-CZ" sz="1300" err="1">
                <a:solidFill>
                  <a:srgbClr val="6550A3"/>
                </a:solidFill>
                <a:latin typeface="Roboto Light"/>
                <a:ea typeface="Roboto Light"/>
              </a:rPr>
              <a:t>Debnár</a:t>
            </a:r>
            <a:endParaRPr lang="cs-CZ" sz="1300">
              <a:solidFill>
                <a:srgbClr val="6550A3"/>
              </a:solidFill>
              <a:latin typeface="Roboto Light"/>
              <a:ea typeface="Roboto Light"/>
            </a:endParaRPr>
          </a:p>
          <a:p>
            <a:pPr>
              <a:lnSpc>
                <a:spcPct val="110000"/>
              </a:lnSpc>
            </a:pPr>
            <a:r>
              <a:rPr lang="cs" sz="1300">
                <a:solidFill>
                  <a:srgbClr val="6550A3"/>
                </a:solidFill>
                <a:latin typeface="Roboto Light"/>
                <a:ea typeface="Roboto Light"/>
                <a:cs typeface="Roboto Light"/>
              </a:rPr>
              <a:t>E </a:t>
            </a:r>
            <a:r>
              <a:rPr lang="cs" sz="1300">
                <a:solidFill>
                  <a:srgbClr val="6550A3"/>
                </a:solidFill>
                <a:latin typeface="Roboto Light"/>
                <a:ea typeface="Roboto Light"/>
                <a:cs typeface="Roboto Light"/>
                <a:hlinkClick r:id="rId3"/>
              </a:rPr>
              <a:t>kultura@kreativnievropa.cz</a:t>
            </a:r>
            <a:r>
              <a:rPr lang="cs" sz="1300">
                <a:solidFill>
                  <a:srgbClr val="6550A3"/>
                </a:solidFill>
                <a:latin typeface="Roboto Light"/>
                <a:ea typeface="Roboto Light"/>
                <a:cs typeface="Roboto Light"/>
              </a:rPr>
              <a:t>  </a:t>
            </a:r>
          </a:p>
          <a:p>
            <a:pPr marL="0" lvl="0" indent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cs-CZ" sz="1300">
              <a:solidFill>
                <a:srgbClr val="6550A3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110000"/>
              </a:lnSpc>
            </a:pPr>
            <a:endParaRPr lang="cs-CZ" sz="1300">
              <a:solidFill>
                <a:srgbClr val="6550A3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115000"/>
              </a:lnSpc>
            </a:pPr>
            <a:endParaRPr lang="cs-CZ" sz="1300" b="1">
              <a:solidFill>
                <a:srgbClr val="6550A3"/>
              </a:solidFill>
              <a:latin typeface="Roboto"/>
              <a:ea typeface="Roboto"/>
              <a:cs typeface="Roboto"/>
              <a:sym typeface="Roboto Light"/>
            </a:endParaRPr>
          </a:p>
          <a:p>
            <a:pPr>
              <a:lnSpc>
                <a:spcPct val="115000"/>
              </a:lnSpc>
            </a:pPr>
            <a:r>
              <a:rPr lang="cs" sz="1300">
                <a:solidFill>
                  <a:srgbClr val="6550A3"/>
                </a:solidFill>
                <a:latin typeface="Roboto"/>
                <a:ea typeface="Roboto Light"/>
                <a:cs typeface="Roboto Light"/>
                <a:sym typeface="Roboto Light"/>
              </a:rPr>
              <a:t>PŘIHLASTE SE K NAŠIM PRAVIDELNÝM </a:t>
            </a:r>
            <a:r>
              <a:rPr lang="cs" sz="1300" b="1">
                <a:solidFill>
                  <a:srgbClr val="6550A3"/>
                </a:solidFill>
                <a:latin typeface="Roboto"/>
                <a:ea typeface="Roboto Light"/>
                <a:cs typeface="Roboto Light"/>
                <a:sym typeface="Roboto Light"/>
              </a:rPr>
              <a:t>NEWSLETTERŮM</a:t>
            </a:r>
            <a:r>
              <a:rPr lang="cs" sz="1300">
                <a:solidFill>
                  <a:srgbClr val="6550A3"/>
                </a:solidFill>
                <a:latin typeface="Roboto"/>
                <a:ea typeface="Roboto Light"/>
                <a:cs typeface="Roboto Light"/>
                <a:sym typeface="Roboto Light"/>
              </a:rPr>
              <a:t>, ZÍSKÁTE NOVINKY </a:t>
            </a:r>
            <a:br>
              <a:rPr lang="cs" sz="1300">
                <a:latin typeface="Roboto"/>
                <a:ea typeface="Roboto Light"/>
                <a:cs typeface="Roboto Light"/>
              </a:rPr>
            </a:br>
            <a:r>
              <a:rPr lang="cs" sz="1300">
                <a:solidFill>
                  <a:srgbClr val="6550A3"/>
                </a:solidFill>
                <a:latin typeface="Roboto"/>
                <a:ea typeface="Roboto Light"/>
                <a:cs typeface="Roboto Light"/>
                <a:sym typeface="Roboto Light"/>
              </a:rPr>
              <a:t>O PROGRAMU VČAS.</a:t>
            </a:r>
            <a:endParaRPr lang="cs" sz="1300">
              <a:solidFill>
                <a:srgbClr val="6550A3"/>
              </a:solidFill>
              <a:latin typeface="Roboto"/>
              <a:ea typeface="Roboto Light"/>
              <a:cs typeface="Roboto Light"/>
            </a:endParaRPr>
          </a:p>
          <a:p>
            <a:pPr>
              <a:lnSpc>
                <a:spcPct val="114999"/>
              </a:lnSpc>
            </a:pPr>
            <a:endParaRPr lang="cs" sz="1300">
              <a:solidFill>
                <a:srgbClr val="6550A3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114999"/>
              </a:lnSpc>
            </a:pPr>
            <a:r>
              <a:rPr lang="cs" sz="1300">
                <a:solidFill>
                  <a:srgbClr val="6550A3"/>
                </a:solidFill>
                <a:latin typeface="Roboto"/>
                <a:ea typeface="Roboto"/>
                <a:cs typeface="Robo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www.kreativnievropa.cz</a:t>
            </a:r>
            <a:endParaRPr lang="cs" sz="1300"/>
          </a:p>
        </p:txBody>
      </p:sp>
      <p:pic>
        <p:nvPicPr>
          <p:cNvPr id="278" name="Google Shape;27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0025" y="524625"/>
            <a:ext cx="2152650" cy="647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2325" y="1417625"/>
            <a:ext cx="3326950" cy="334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142B673-8679-C4F2-7F18-D4ED943C48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89321" y="3147179"/>
            <a:ext cx="1422354" cy="1403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005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-2340"/>
            <a:ext cx="9144000" cy="4316907"/>
          </a:xfrm>
          <a:prstGeom prst="rect">
            <a:avLst/>
          </a:prstGeom>
          <a:solidFill>
            <a:srgbClr val="6550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502536" y="539850"/>
            <a:ext cx="8010054" cy="248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" sz="4000">
                <a:solidFill>
                  <a:srgbClr val="EEEDD9"/>
                </a:solidFill>
                <a:latin typeface="Roboto Light"/>
                <a:ea typeface="Roboto Light"/>
                <a:cs typeface="Roboto Light"/>
                <a:sym typeface="Roboto Light"/>
              </a:rPr>
              <a:t>ERASMUS+ </a:t>
            </a:r>
            <a:endParaRPr lang="cs-CZ" sz="4000">
              <a:solidFill>
                <a:srgbClr val="EEEDD9"/>
              </a:solidFill>
              <a:latin typeface="Roboto Light"/>
            </a:endParaRPr>
          </a:p>
          <a:p>
            <a:pPr>
              <a:lnSpc>
                <a:spcPct val="90000"/>
              </a:lnSpc>
            </a:pPr>
            <a:r>
              <a:rPr lang="cs" sz="4000">
                <a:solidFill>
                  <a:srgbClr val="EEEDD9"/>
                </a:solidFill>
                <a:latin typeface="Roboto Light"/>
                <a:ea typeface="Roboto Light"/>
                <a:cs typeface="Roboto Light"/>
                <a:sym typeface="Roboto Light"/>
              </a:rPr>
              <a:t>pro kulturní a kreativní organizace </a:t>
            </a:r>
            <a:endParaRPr lang="cs" sz="40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>
              <a:solidFill>
                <a:srgbClr val="EEEDD9"/>
              </a:solidFill>
            </a:endParaRPr>
          </a:p>
          <a:p>
            <a:pPr>
              <a:lnSpc>
                <a:spcPct val="90000"/>
              </a:lnSpc>
            </a:pPr>
            <a:endParaRPr lang="cs-CZ" sz="2400">
              <a:solidFill>
                <a:srgbClr val="EEEDD9"/>
              </a:solidFill>
              <a:latin typeface="Roboto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r>
              <a:rPr lang="cs-CZ" sz="24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Jitka </a:t>
            </a:r>
            <a:r>
              <a:rPr lang="cs-CZ" sz="2400" err="1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Morčušová</a:t>
            </a:r>
            <a:r>
              <a:rPr lang="cs-CZ" sz="24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 </a:t>
            </a:r>
            <a:endParaRPr lang="cs-CZ">
              <a:solidFill>
                <a:srgbClr val="EEEDD9"/>
              </a:solidFill>
              <a:latin typeface="Roboto"/>
            </a:endParaRPr>
          </a:p>
          <a:p>
            <a:pPr>
              <a:lnSpc>
                <a:spcPct val="90000"/>
              </a:lnSpc>
            </a:pPr>
            <a:endParaRPr lang="cs" sz="24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</p:txBody>
      </p:sp>
      <p:pic>
        <p:nvPicPr>
          <p:cNvPr id="4" name="Obrázek 3" descr="Obsah obrázku text, Písmo, snímek obrazovky, Grafika&#10;&#10;Popis se vygeneroval automaticky.">
            <a:extLst>
              <a:ext uri="{FF2B5EF4-FFF2-40B4-BE49-F238E27FC236}">
                <a16:creationId xmlns:a16="http://schemas.microsoft.com/office/drawing/2014/main" id="{9670F559-EFE9-B787-9AC0-8FCF295C6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08" y="4393223"/>
            <a:ext cx="2523393" cy="753208"/>
          </a:xfrm>
          <a:prstGeom prst="rect">
            <a:avLst/>
          </a:prstGeom>
        </p:spPr>
      </p:pic>
      <p:sp>
        <p:nvSpPr>
          <p:cNvPr id="6" name="Google Shape;170;p23">
            <a:extLst>
              <a:ext uri="{FF2B5EF4-FFF2-40B4-BE49-F238E27FC236}">
                <a16:creationId xmlns:a16="http://schemas.microsoft.com/office/drawing/2014/main" id="{D672F95A-92CF-1A82-4016-044FEDBACE36}"/>
              </a:ext>
            </a:extLst>
          </p:cNvPr>
          <p:cNvSpPr/>
          <p:nvPr/>
        </p:nvSpPr>
        <p:spPr>
          <a:xfrm>
            <a:off x="1698923" y="4079999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8" name="Google Shape;170;p23">
            <a:extLst>
              <a:ext uri="{FF2B5EF4-FFF2-40B4-BE49-F238E27FC236}">
                <a16:creationId xmlns:a16="http://schemas.microsoft.com/office/drawing/2014/main" id="{BA79D7AA-F0B0-1C5F-5D9C-6CE49D7D769E}"/>
              </a:ext>
            </a:extLst>
          </p:cNvPr>
          <p:cNvSpPr/>
          <p:nvPr/>
        </p:nvSpPr>
        <p:spPr>
          <a:xfrm>
            <a:off x="6827579" y="-1813131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825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1371"/>
            <a:ext cx="9144000" cy="4281623"/>
          </a:xfrm>
          <a:prstGeom prst="rect">
            <a:avLst/>
          </a:prstGeom>
          <a:solidFill>
            <a:srgbClr val="6550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611393" y="716743"/>
            <a:ext cx="7742860" cy="287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" sz="4000">
                <a:solidFill>
                  <a:srgbClr val="EEEDD9"/>
                </a:solidFill>
                <a:latin typeface="Roboto Light"/>
                <a:ea typeface="Roboto Light"/>
                <a:cs typeface="Roboto Light"/>
                <a:sym typeface="Roboto Light"/>
              </a:rPr>
              <a:t>CulHerCis22 </a:t>
            </a:r>
            <a:endParaRPr lang="cs" sz="40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r>
              <a:rPr lang="cs" sz="2000">
                <a:solidFill>
                  <a:srgbClr val="EEEDD9"/>
                </a:solidFill>
                <a:latin typeface="Roboto Light"/>
                <a:ea typeface="Roboto Light"/>
                <a:cs typeface="Roboto Light"/>
              </a:rPr>
              <a:t>MAS Rozkv</a:t>
            </a:r>
            <a:r>
              <a:rPr lang="cs" sz="20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ě</a:t>
            </a:r>
            <a:r>
              <a:rPr lang="cs" sz="2000">
                <a:solidFill>
                  <a:srgbClr val="EEEDD9"/>
                </a:solidFill>
                <a:latin typeface="Roboto Light"/>
                <a:ea typeface="Roboto Light"/>
                <a:cs typeface="Roboto Light"/>
              </a:rPr>
              <a:t>t z. s.</a:t>
            </a:r>
          </a:p>
          <a:p>
            <a:pPr>
              <a:lnSpc>
                <a:spcPct val="90000"/>
              </a:lnSpc>
            </a:pPr>
            <a:endParaRPr lang="cs" sz="2400">
              <a:solidFill>
                <a:srgbClr val="EEEDD9"/>
              </a:solidFill>
              <a:latin typeface="Roboto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>
              <a:solidFill>
                <a:srgbClr val="EEEDD9"/>
              </a:solidFill>
              <a:latin typeface="Roboto"/>
              <a:ea typeface="Roboto Light"/>
            </a:endParaRPr>
          </a:p>
          <a:p>
            <a:pPr>
              <a:lnSpc>
                <a:spcPct val="90000"/>
              </a:lnSpc>
            </a:pPr>
            <a:r>
              <a:rPr lang="cs-CZ" sz="22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Martina </a:t>
            </a:r>
            <a:r>
              <a:rPr lang="cs-CZ" sz="2200" err="1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Schutová</a:t>
            </a:r>
            <a:r>
              <a:rPr lang="cs-CZ" sz="22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  </a:t>
            </a:r>
          </a:p>
          <a:p>
            <a:pPr>
              <a:lnSpc>
                <a:spcPct val="90000"/>
              </a:lnSpc>
            </a:pPr>
            <a:r>
              <a:rPr lang="cs-CZ" sz="2200">
                <a:solidFill>
                  <a:srgbClr val="EEEDD9"/>
                </a:solidFill>
                <a:latin typeface="Roboto"/>
                <a:ea typeface="Roboto Light"/>
              </a:rPr>
              <a:t>Regionální muzeum města Žďáru nad Sázavou</a:t>
            </a:r>
            <a:endParaRPr lang="cs-CZ">
              <a:solidFill>
                <a:srgbClr val="EEEDD9"/>
              </a:solidFill>
              <a:latin typeface="Roboto"/>
            </a:endParaRPr>
          </a:p>
          <a:p>
            <a:pPr>
              <a:lnSpc>
                <a:spcPct val="90000"/>
              </a:lnSpc>
            </a:pPr>
            <a:endParaRPr lang="cs-CZ" sz="24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 sz="24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</p:txBody>
      </p:sp>
      <p:sp>
        <p:nvSpPr>
          <p:cNvPr id="4" name="Google Shape;170;p23">
            <a:extLst>
              <a:ext uri="{FF2B5EF4-FFF2-40B4-BE49-F238E27FC236}">
                <a16:creationId xmlns:a16="http://schemas.microsoft.com/office/drawing/2014/main" id="{554E04F0-FE3A-D96F-2CC2-EA5C85BD5833}"/>
              </a:ext>
            </a:extLst>
          </p:cNvPr>
          <p:cNvSpPr/>
          <p:nvPr/>
        </p:nvSpPr>
        <p:spPr>
          <a:xfrm>
            <a:off x="7537129" y="-155496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pic>
        <p:nvPicPr>
          <p:cNvPr id="6" name="Obrázek 5" descr="Obsah obrázku text, Písmo, snímek obrazovky, Grafika&#10;&#10;Popis se vygeneroval automaticky.">
            <a:extLst>
              <a:ext uri="{FF2B5EF4-FFF2-40B4-BE49-F238E27FC236}">
                <a16:creationId xmlns:a16="http://schemas.microsoft.com/office/drawing/2014/main" id="{4AFADE8B-4222-8C22-9849-4E3F8C540D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62" y="4371383"/>
            <a:ext cx="2816819" cy="775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57477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-2340"/>
            <a:ext cx="9144000" cy="4324329"/>
          </a:xfrm>
          <a:prstGeom prst="rect">
            <a:avLst/>
          </a:prstGeom>
          <a:solidFill>
            <a:srgbClr val="6550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502536" y="539850"/>
            <a:ext cx="8010054" cy="284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" sz="4000">
                <a:solidFill>
                  <a:srgbClr val="EEEDD9"/>
                </a:solidFill>
                <a:latin typeface="Roboto Light"/>
                <a:ea typeface="Roboto Light"/>
                <a:cs typeface="Roboto Light"/>
                <a:sym typeface="Roboto Light"/>
              </a:rPr>
              <a:t>Kulturní dědictví v programu</a:t>
            </a:r>
            <a:br>
              <a:rPr lang="cs" sz="4000">
                <a:solidFill>
                  <a:srgbClr val="EEEDD9"/>
                </a:solidFill>
                <a:latin typeface="Roboto Light"/>
                <a:ea typeface="Roboto Light"/>
                <a:cs typeface="Roboto Light"/>
                <a:sym typeface="Roboto Light"/>
              </a:rPr>
            </a:br>
            <a:r>
              <a:rPr lang="cs" sz="4000">
                <a:solidFill>
                  <a:srgbClr val="EEEDD9"/>
                </a:solidFill>
                <a:latin typeface="Roboto Light"/>
                <a:ea typeface="Roboto Light"/>
                <a:cs typeface="Roboto Light"/>
                <a:sym typeface="Roboto Light"/>
              </a:rPr>
              <a:t>HORIZONT EVROPA </a:t>
            </a:r>
            <a:endParaRPr lang="cs-CZ">
              <a:solidFill>
                <a:srgbClr val="EEEDD9"/>
              </a:solidFill>
            </a:endParaRPr>
          </a:p>
          <a:p>
            <a:pPr>
              <a:lnSpc>
                <a:spcPct val="90000"/>
              </a:lnSpc>
            </a:pPr>
            <a:endParaRPr lang="cs" sz="40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-CZ" sz="24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r>
              <a:rPr lang="cs-CZ" sz="24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Klára Černá</a:t>
            </a:r>
          </a:p>
          <a:p>
            <a:pPr>
              <a:lnSpc>
                <a:spcPct val="90000"/>
              </a:lnSpc>
            </a:pPr>
            <a:endParaRPr lang="cs" sz="24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</p:txBody>
      </p:sp>
      <p:pic>
        <p:nvPicPr>
          <p:cNvPr id="4" name="Obrázek 3" descr="Obsah obrázku text, Písmo, snímek obrazovky, Grafika&#10;&#10;Popis se vygeneroval automaticky.">
            <a:extLst>
              <a:ext uri="{FF2B5EF4-FFF2-40B4-BE49-F238E27FC236}">
                <a16:creationId xmlns:a16="http://schemas.microsoft.com/office/drawing/2014/main" id="{FD300B14-6198-B0FE-035A-5A5E0C0E7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08" y="4393223"/>
            <a:ext cx="2523393" cy="753208"/>
          </a:xfrm>
          <a:prstGeom prst="rect">
            <a:avLst/>
          </a:prstGeom>
        </p:spPr>
      </p:pic>
      <p:sp>
        <p:nvSpPr>
          <p:cNvPr id="6" name="Google Shape;170;p23">
            <a:extLst>
              <a:ext uri="{FF2B5EF4-FFF2-40B4-BE49-F238E27FC236}">
                <a16:creationId xmlns:a16="http://schemas.microsoft.com/office/drawing/2014/main" id="{48BB4CF1-755C-4265-6B0F-17343A00BFA7}"/>
              </a:ext>
            </a:extLst>
          </p:cNvPr>
          <p:cNvSpPr/>
          <p:nvPr/>
        </p:nvSpPr>
        <p:spPr>
          <a:xfrm>
            <a:off x="7198683" y="-603333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8" name="Google Shape;170;p23">
            <a:extLst>
              <a:ext uri="{FF2B5EF4-FFF2-40B4-BE49-F238E27FC236}">
                <a16:creationId xmlns:a16="http://schemas.microsoft.com/office/drawing/2014/main" id="{7B9FBE53-C17B-9256-BA89-1E41E77858B5}"/>
              </a:ext>
            </a:extLst>
          </p:cNvPr>
          <p:cNvSpPr/>
          <p:nvPr/>
        </p:nvSpPr>
        <p:spPr>
          <a:xfrm>
            <a:off x="199663" y="4065154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6116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text, snímek obrazovky, kruh&#10;&#10;Popis se vygeneroval automaticky.">
            <a:extLst>
              <a:ext uri="{FF2B5EF4-FFF2-40B4-BE49-F238E27FC236}">
                <a16:creationId xmlns:a16="http://schemas.microsoft.com/office/drawing/2014/main" id="{5D64DD93-C01F-6931-0E43-0EDF877EAD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" y="0"/>
            <a:ext cx="91425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196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1371"/>
            <a:ext cx="9144000" cy="4255248"/>
          </a:xfrm>
          <a:prstGeom prst="rect">
            <a:avLst/>
          </a:prstGeom>
          <a:solidFill>
            <a:srgbClr val="6550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611393" y="716743"/>
            <a:ext cx="7742860" cy="2539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" sz="4000">
                <a:solidFill>
                  <a:srgbClr val="EEEDD9"/>
                </a:solidFill>
                <a:latin typeface="Roboto Light"/>
                <a:ea typeface="Roboto Light"/>
                <a:cs typeface="Roboto Light"/>
                <a:sym typeface="Roboto Light"/>
              </a:rPr>
              <a:t>DANCING HISTOR(Y)IES </a:t>
            </a:r>
            <a:endParaRPr lang="cs" sz="40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r>
              <a:rPr lang="cs" sz="2000">
                <a:solidFill>
                  <a:srgbClr val="EEEDD9"/>
                </a:solidFill>
                <a:latin typeface="Roboto Light"/>
                <a:ea typeface="Roboto Light"/>
                <a:cs typeface="Roboto Light"/>
              </a:rPr>
              <a:t>420PEOPLE</a:t>
            </a:r>
          </a:p>
          <a:p>
            <a:pPr>
              <a:lnSpc>
                <a:spcPct val="90000"/>
              </a:lnSpc>
            </a:pPr>
            <a:endParaRPr lang="cs" sz="24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>
              <a:solidFill>
                <a:srgbClr val="EEEDD9"/>
              </a:solidFill>
              <a:latin typeface="Roboto"/>
              <a:ea typeface="Roboto Light"/>
            </a:endParaRPr>
          </a:p>
          <a:p>
            <a:pPr>
              <a:lnSpc>
                <a:spcPct val="90000"/>
              </a:lnSpc>
            </a:pPr>
            <a:r>
              <a:rPr lang="cs-CZ" sz="24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Václav Kuneš</a:t>
            </a:r>
            <a:r>
              <a:rPr lang="cs-CZ" sz="2400">
                <a:solidFill>
                  <a:srgbClr val="EEEDD9"/>
                </a:solidFill>
                <a:latin typeface="Roboto Light"/>
                <a:ea typeface="Roboto Light"/>
                <a:cs typeface="Roboto Light"/>
              </a:rPr>
              <a:t> </a:t>
            </a:r>
          </a:p>
          <a:p>
            <a:pPr>
              <a:lnSpc>
                <a:spcPct val="90000"/>
              </a:lnSpc>
            </a:pPr>
            <a:endParaRPr lang="cs-CZ" sz="24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 sz="24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</p:txBody>
      </p:sp>
      <p:pic>
        <p:nvPicPr>
          <p:cNvPr id="2" name="Obrázek 1" descr="Obsah obrázku text, Písmo, snímek obrazovky, Grafika&#10;&#10;Popis se vygeneroval automaticky.">
            <a:extLst>
              <a:ext uri="{FF2B5EF4-FFF2-40B4-BE49-F238E27FC236}">
                <a16:creationId xmlns:a16="http://schemas.microsoft.com/office/drawing/2014/main" id="{0AF4667C-F6B0-20B9-0D79-AB650FAD5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462" y="4371383"/>
            <a:ext cx="2816819" cy="775893"/>
          </a:xfrm>
          <a:prstGeom prst="rect">
            <a:avLst/>
          </a:prstGeom>
        </p:spPr>
      </p:pic>
      <p:sp>
        <p:nvSpPr>
          <p:cNvPr id="4" name="Google Shape;170;p23">
            <a:extLst>
              <a:ext uri="{FF2B5EF4-FFF2-40B4-BE49-F238E27FC236}">
                <a16:creationId xmlns:a16="http://schemas.microsoft.com/office/drawing/2014/main" id="{A8CC21D4-9801-88E4-A43D-FF9A1B90425B}"/>
              </a:ext>
            </a:extLst>
          </p:cNvPr>
          <p:cNvSpPr/>
          <p:nvPr/>
        </p:nvSpPr>
        <p:spPr>
          <a:xfrm>
            <a:off x="-270441" y="2816305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452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Obsah obrázku text, snímek obrazovky, plakát, grafický design">
            <a:extLst>
              <a:ext uri="{FF2B5EF4-FFF2-40B4-BE49-F238E27FC236}">
                <a16:creationId xmlns:a16="http://schemas.microsoft.com/office/drawing/2014/main" id="{91528D9F-9C23-58DF-C88F-226F33D7D0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2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1371"/>
            <a:ext cx="9144000" cy="4308000"/>
          </a:xfrm>
          <a:prstGeom prst="rect">
            <a:avLst/>
          </a:prstGeom>
          <a:solidFill>
            <a:srgbClr val="6550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611393" y="716743"/>
            <a:ext cx="7742860" cy="30931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" sz="4000">
                <a:solidFill>
                  <a:srgbClr val="EEEDD9"/>
                </a:solidFill>
                <a:latin typeface="Roboto Light"/>
                <a:ea typeface="Roboto Light"/>
                <a:cs typeface="Roboto Light"/>
                <a:sym typeface="Roboto Light"/>
              </a:rPr>
              <a:t>EVROPSKÁ KULTURNÍ STEZKA SV. CYRILA A METOD</a:t>
            </a:r>
            <a:r>
              <a:rPr lang="cs" sz="4000">
                <a:solidFill>
                  <a:srgbClr val="EEEDD9"/>
                </a:solidFill>
                <a:latin typeface="Roboto"/>
                <a:ea typeface="Roboto Light"/>
                <a:cs typeface="Roboto Light"/>
                <a:sym typeface="Roboto Light"/>
              </a:rPr>
              <a:t>Ě</a:t>
            </a:r>
            <a:r>
              <a:rPr lang="cs" sz="4000">
                <a:solidFill>
                  <a:srgbClr val="EEEDD9"/>
                </a:solidFill>
                <a:latin typeface="Roboto Light"/>
                <a:ea typeface="Roboto Light"/>
                <a:cs typeface="Roboto Light"/>
                <a:sym typeface="Roboto Light"/>
              </a:rPr>
              <a:t>JE </a:t>
            </a:r>
            <a:endParaRPr lang="cs" sz="40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 sz="20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 sz="24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>
              <a:solidFill>
                <a:srgbClr val="EEEDD9"/>
              </a:solidFill>
              <a:ea typeface="Roboto Light"/>
            </a:endParaRPr>
          </a:p>
          <a:p>
            <a:pPr>
              <a:lnSpc>
                <a:spcPct val="90000"/>
              </a:lnSpc>
            </a:pPr>
            <a:r>
              <a:rPr lang="cs-CZ" sz="24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Martina </a:t>
            </a:r>
            <a:r>
              <a:rPr lang="cs-CZ" sz="2400" err="1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Janochová</a:t>
            </a:r>
            <a:r>
              <a:rPr lang="cs-CZ" sz="240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 </a:t>
            </a:r>
          </a:p>
          <a:p>
            <a:pPr>
              <a:lnSpc>
                <a:spcPct val="90000"/>
              </a:lnSpc>
            </a:pPr>
            <a:endParaRPr lang="cs-CZ" sz="24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 sz="24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</p:txBody>
      </p:sp>
      <p:pic>
        <p:nvPicPr>
          <p:cNvPr id="4" name="Obrázek 3" descr="Obsah obrázku text, Písmo, snímek obrazovky, Grafika&#10;&#10;Popis se vygeneroval automaticky.">
            <a:extLst>
              <a:ext uri="{FF2B5EF4-FFF2-40B4-BE49-F238E27FC236}">
                <a16:creationId xmlns:a16="http://schemas.microsoft.com/office/drawing/2014/main" id="{46049FF1-7388-002D-D186-A266FFCB49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08" y="4393223"/>
            <a:ext cx="2523393" cy="753208"/>
          </a:xfrm>
          <a:prstGeom prst="rect">
            <a:avLst/>
          </a:prstGeom>
        </p:spPr>
      </p:pic>
      <p:sp>
        <p:nvSpPr>
          <p:cNvPr id="3" name="Google Shape;170;p23">
            <a:extLst>
              <a:ext uri="{FF2B5EF4-FFF2-40B4-BE49-F238E27FC236}">
                <a16:creationId xmlns:a16="http://schemas.microsoft.com/office/drawing/2014/main" id="{3175DD6B-1DF8-D5FD-8D07-114F6B4921CC}"/>
              </a:ext>
            </a:extLst>
          </p:cNvPr>
          <p:cNvSpPr/>
          <p:nvPr/>
        </p:nvSpPr>
        <p:spPr>
          <a:xfrm>
            <a:off x="8055875" y="1822773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6314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1371"/>
            <a:ext cx="9144000" cy="4325585"/>
          </a:xfrm>
          <a:prstGeom prst="rect">
            <a:avLst/>
          </a:prstGeom>
          <a:solidFill>
            <a:srgbClr val="6550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611393" y="716743"/>
            <a:ext cx="8006629" cy="3100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>
              <a:lnSpc>
                <a:spcPct val="90000"/>
              </a:lnSpc>
            </a:pPr>
            <a:r>
              <a:rPr lang="cs" sz="4000">
                <a:solidFill>
                  <a:srgbClr val="EEEDD9"/>
                </a:solidFill>
                <a:latin typeface="Roboto Light"/>
                <a:ea typeface="Roboto Light"/>
                <a:cs typeface="Roboto Light"/>
                <a:sym typeface="Roboto Light"/>
              </a:rPr>
              <a:t>DISKUZE </a:t>
            </a:r>
            <a:endParaRPr lang="cs" sz="1800">
              <a:solidFill>
                <a:srgbClr val="EEEDD9"/>
              </a:solidFill>
              <a:latin typeface="Roboto"/>
              <a:ea typeface="Roboto"/>
              <a:cs typeface="Roboto"/>
              <a:sym typeface="Roboto Light"/>
            </a:endParaRPr>
          </a:p>
          <a:p>
            <a:pPr>
              <a:lnSpc>
                <a:spcPct val="90000"/>
              </a:lnSpc>
            </a:pPr>
            <a:endParaRPr lang="cs" sz="4000">
              <a:solidFill>
                <a:srgbClr val="EEEDD9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 sz="1950">
              <a:solidFill>
                <a:srgbClr val="EEEDD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>
              <a:lnSpc>
                <a:spcPct val="90000"/>
              </a:lnSpc>
            </a:pPr>
            <a:r>
              <a:rPr lang="cs" sz="1950">
                <a:solidFill>
                  <a:srgbClr val="EEEDD9"/>
                </a:solidFill>
                <a:latin typeface="Roboto"/>
                <a:ea typeface="Roboto Light"/>
                <a:cs typeface="Roboto Light"/>
                <a:sym typeface="Roboto Light"/>
              </a:rPr>
              <a:t>Sonia</a:t>
            </a:r>
            <a:r>
              <a:rPr lang="cs" sz="195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 de </a:t>
            </a:r>
            <a:r>
              <a:rPr lang="cs" sz="1950" err="1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Puineuf</a:t>
            </a:r>
            <a:r>
              <a:rPr lang="cs" sz="195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, </a:t>
            </a:r>
            <a:r>
              <a:rPr lang="cs" sz="1950">
                <a:solidFill>
                  <a:srgbClr val="EEEDD9"/>
                </a:solidFill>
                <a:latin typeface="Roboto"/>
                <a:ea typeface="Roboto"/>
                <a:cs typeface="Roboto"/>
              </a:rPr>
              <a:t>RES URBANAE, </a:t>
            </a:r>
            <a:r>
              <a:rPr lang="cs-CZ" sz="1950" err="1">
                <a:solidFill>
                  <a:srgbClr val="EEEDD9"/>
                </a:solidFill>
                <a:latin typeface="Roboto"/>
                <a:ea typeface="Roboto"/>
                <a:cs typeface="Roboto"/>
              </a:rPr>
              <a:t>Université</a:t>
            </a:r>
            <a:r>
              <a:rPr lang="cs-CZ" sz="1950">
                <a:solidFill>
                  <a:srgbClr val="EEEDD9"/>
                </a:solidFill>
                <a:latin typeface="Roboto"/>
                <a:ea typeface="Roboto"/>
                <a:cs typeface="Roboto"/>
              </a:rPr>
              <a:t> de Bretagne </a:t>
            </a:r>
            <a:r>
              <a:rPr lang="cs-CZ" sz="1950" err="1">
                <a:solidFill>
                  <a:srgbClr val="EEEDD9"/>
                </a:solidFill>
                <a:latin typeface="Roboto"/>
                <a:ea typeface="Roboto"/>
                <a:cs typeface="Roboto"/>
              </a:rPr>
              <a:t>Occidentale</a:t>
            </a:r>
            <a:endParaRPr lang="en-US" sz="1950">
              <a:solidFill>
                <a:srgbClr val="EEEDD9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endParaRPr lang="cs" sz="1100">
              <a:solidFill>
                <a:srgbClr val="EEEDD9"/>
              </a:solidFill>
              <a:latin typeface="Roboto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r>
              <a:rPr lang="cs" sz="195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Martina </a:t>
            </a:r>
            <a:r>
              <a:rPr lang="cs" sz="1950" err="1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Schutová</a:t>
            </a:r>
            <a:r>
              <a:rPr lang="cs" sz="195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, </a:t>
            </a:r>
            <a:r>
              <a:rPr lang="cs" sz="1950">
                <a:solidFill>
                  <a:srgbClr val="EEEDD9"/>
                </a:solidFill>
                <a:latin typeface="Roboto"/>
                <a:ea typeface="Roboto"/>
                <a:cs typeface="Roboto"/>
              </a:rPr>
              <a:t>CulHerCis22, MAS Rozkvět </a:t>
            </a:r>
            <a:r>
              <a:rPr lang="cs" sz="1950" err="1">
                <a:solidFill>
                  <a:srgbClr val="EEEDD9"/>
                </a:solidFill>
                <a:latin typeface="Roboto"/>
                <a:ea typeface="Roboto"/>
                <a:cs typeface="Roboto"/>
              </a:rPr>
              <a:t>z.s</a:t>
            </a:r>
            <a:r>
              <a:rPr lang="cs" sz="1950">
                <a:solidFill>
                  <a:srgbClr val="EEEDD9"/>
                </a:solidFill>
                <a:latin typeface="Roboto"/>
                <a:ea typeface="Roboto"/>
                <a:cs typeface="Roboto"/>
              </a:rPr>
              <a:t>.</a:t>
            </a:r>
            <a:br>
              <a:rPr lang="cs" sz="1950">
                <a:latin typeface="Roboto"/>
                <a:ea typeface="Roboto"/>
                <a:cs typeface="Roboto"/>
              </a:rPr>
            </a:br>
            <a:endParaRPr lang="cs" sz="1100">
              <a:solidFill>
                <a:srgbClr val="EEEDD9"/>
              </a:solidFill>
              <a:latin typeface="Roboto"/>
              <a:ea typeface="Roboto"/>
              <a:cs typeface="Roboto"/>
            </a:endParaRPr>
          </a:p>
          <a:p>
            <a:pPr>
              <a:lnSpc>
                <a:spcPct val="90000"/>
              </a:lnSpc>
            </a:pPr>
            <a:r>
              <a:rPr lang="cs" sz="195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Václav Kuneš, </a:t>
            </a:r>
            <a:r>
              <a:rPr lang="cs" sz="1950">
                <a:solidFill>
                  <a:srgbClr val="EEEDD9"/>
                </a:solidFill>
                <a:latin typeface="Roboto"/>
                <a:ea typeface="Roboto"/>
                <a:cs typeface="Roboto"/>
              </a:rPr>
              <a:t>Dancing </a:t>
            </a:r>
            <a:r>
              <a:rPr lang="cs" sz="1950" err="1">
                <a:solidFill>
                  <a:srgbClr val="EEEDD9"/>
                </a:solidFill>
                <a:latin typeface="Roboto"/>
                <a:ea typeface="Roboto"/>
                <a:cs typeface="Roboto"/>
              </a:rPr>
              <a:t>Histor</a:t>
            </a:r>
            <a:r>
              <a:rPr lang="cs" sz="1950">
                <a:solidFill>
                  <a:srgbClr val="EEEDD9"/>
                </a:solidFill>
                <a:latin typeface="Roboto"/>
                <a:ea typeface="Roboto"/>
                <a:cs typeface="Roboto"/>
              </a:rPr>
              <a:t>(y)</a:t>
            </a:r>
            <a:r>
              <a:rPr lang="cs" sz="1950" err="1">
                <a:solidFill>
                  <a:srgbClr val="EEEDD9"/>
                </a:solidFill>
                <a:latin typeface="Roboto"/>
                <a:ea typeface="Roboto"/>
                <a:cs typeface="Roboto"/>
              </a:rPr>
              <a:t>ies</a:t>
            </a:r>
            <a:r>
              <a:rPr lang="cs" sz="1950">
                <a:solidFill>
                  <a:srgbClr val="EEEDD9"/>
                </a:solidFill>
                <a:latin typeface="Roboto"/>
                <a:ea typeface="Roboto"/>
                <a:cs typeface="Roboto"/>
              </a:rPr>
              <a:t>, 420people </a:t>
            </a:r>
            <a:r>
              <a:rPr lang="cs" sz="1950" err="1">
                <a:solidFill>
                  <a:srgbClr val="EEEDD9"/>
                </a:solidFill>
                <a:latin typeface="Roboto"/>
                <a:ea typeface="Roboto"/>
                <a:cs typeface="Roboto"/>
              </a:rPr>
              <a:t>z.ú</a:t>
            </a:r>
            <a:r>
              <a:rPr lang="cs" sz="1950">
                <a:solidFill>
                  <a:srgbClr val="EEEDD9"/>
                </a:solidFill>
                <a:latin typeface="Roboto"/>
                <a:ea typeface="Roboto"/>
                <a:cs typeface="Roboto"/>
              </a:rPr>
              <a:t>.</a:t>
            </a:r>
            <a:endParaRPr lang="cs" sz="1950">
              <a:solidFill>
                <a:srgbClr val="EEEDD9"/>
              </a:solidFill>
              <a:latin typeface="Roboto"/>
              <a:ea typeface="Roboto"/>
            </a:endParaRPr>
          </a:p>
          <a:p>
            <a:pPr>
              <a:lnSpc>
                <a:spcPct val="90000"/>
              </a:lnSpc>
            </a:pPr>
            <a:endParaRPr lang="cs" sz="1100">
              <a:solidFill>
                <a:srgbClr val="EEEDD9"/>
              </a:solidFill>
              <a:latin typeface="Roboto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r>
              <a:rPr lang="cs" sz="195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Martina </a:t>
            </a:r>
            <a:r>
              <a:rPr lang="cs" sz="1950" err="1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Janochová</a:t>
            </a:r>
            <a:r>
              <a:rPr lang="cs" sz="1950">
                <a:solidFill>
                  <a:srgbClr val="EEEDD9"/>
                </a:solidFill>
                <a:latin typeface="Roboto"/>
                <a:ea typeface="Roboto Light"/>
                <a:cs typeface="Roboto Light"/>
              </a:rPr>
              <a:t>, </a:t>
            </a:r>
            <a:r>
              <a:rPr lang="cs" sz="1950">
                <a:solidFill>
                  <a:srgbClr val="EEEDD9"/>
                </a:solidFill>
                <a:latin typeface="Roboto"/>
                <a:ea typeface="Roboto"/>
                <a:cs typeface="Roboto"/>
              </a:rPr>
              <a:t>Evropská kulturní stezka sv. Cyrila a Metoděje</a:t>
            </a:r>
            <a:endParaRPr lang="cs" sz="1950">
              <a:solidFill>
                <a:srgbClr val="EEEDD9"/>
              </a:solidFill>
              <a:latin typeface="Roboto"/>
            </a:endParaRPr>
          </a:p>
        </p:txBody>
      </p:sp>
      <p:pic>
        <p:nvPicPr>
          <p:cNvPr id="4" name="Obrázek 3" descr="Obsah obrázku text, Písmo, snímek obrazovky, Grafika&#10;&#10;Popis se vygeneroval automaticky.">
            <a:extLst>
              <a:ext uri="{FF2B5EF4-FFF2-40B4-BE49-F238E27FC236}">
                <a16:creationId xmlns:a16="http://schemas.microsoft.com/office/drawing/2014/main" id="{55DA717D-DE7C-EA7C-4518-8ED82E2CB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08" y="4393223"/>
            <a:ext cx="2523393" cy="753208"/>
          </a:xfrm>
          <a:prstGeom prst="rect">
            <a:avLst/>
          </a:prstGeom>
        </p:spPr>
      </p:pic>
      <p:sp>
        <p:nvSpPr>
          <p:cNvPr id="3" name="Google Shape;170;p23">
            <a:extLst>
              <a:ext uri="{FF2B5EF4-FFF2-40B4-BE49-F238E27FC236}">
                <a16:creationId xmlns:a16="http://schemas.microsoft.com/office/drawing/2014/main" id="{F1FF9D7A-6403-7BF2-B8E1-F2BC247C09D0}"/>
              </a:ext>
            </a:extLst>
          </p:cNvPr>
          <p:cNvSpPr/>
          <p:nvPr/>
        </p:nvSpPr>
        <p:spPr>
          <a:xfrm>
            <a:off x="6508429" y="-1219365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5" name="Google Shape;170;p23">
            <a:extLst>
              <a:ext uri="{FF2B5EF4-FFF2-40B4-BE49-F238E27FC236}">
                <a16:creationId xmlns:a16="http://schemas.microsoft.com/office/drawing/2014/main" id="{7937780E-D401-E4BD-C7FA-B90E897388A1}"/>
              </a:ext>
            </a:extLst>
          </p:cNvPr>
          <p:cNvSpPr/>
          <p:nvPr/>
        </p:nvSpPr>
        <p:spPr>
          <a:xfrm>
            <a:off x="2991505" y="3968097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723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-4281"/>
            <a:ext cx="9144000" cy="4334378"/>
          </a:xfrm>
          <a:prstGeom prst="rect">
            <a:avLst/>
          </a:prstGeom>
          <a:solidFill>
            <a:srgbClr val="6550A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cs-CZ"/>
          </a:p>
        </p:txBody>
      </p:sp>
      <p:sp>
        <p:nvSpPr>
          <p:cNvPr id="55" name="Google Shape;55;p13"/>
          <p:cNvSpPr txBox="1"/>
          <p:nvPr/>
        </p:nvSpPr>
        <p:spPr>
          <a:xfrm>
            <a:off x="502536" y="539850"/>
            <a:ext cx="7742860" cy="2483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" sz="4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KREATIVNÍ EVROPA </a:t>
            </a:r>
          </a:p>
          <a:p>
            <a:pPr>
              <a:lnSpc>
                <a:spcPct val="90000"/>
              </a:lnSpc>
            </a:pPr>
            <a:r>
              <a:rPr lang="cs-CZ" sz="4000">
                <a:solidFill>
                  <a:schemeClr val="lt1"/>
                </a:solidFill>
                <a:latin typeface="Roboto Light"/>
                <a:ea typeface="Roboto Light"/>
                <a:cs typeface="Roboto Light"/>
                <a:sym typeface="Roboto Light"/>
              </a:rPr>
              <a:t>a kulturní dědictví </a:t>
            </a:r>
            <a:endParaRPr lang="cs-CZ" sz="40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 sz="24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/>
          </a:p>
          <a:p>
            <a:pPr>
              <a:lnSpc>
                <a:spcPct val="90000"/>
              </a:lnSpc>
            </a:pPr>
            <a:r>
              <a:rPr lang="cs-CZ" sz="2400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Tomáš Řepa a Viktor </a:t>
            </a:r>
            <a:r>
              <a:rPr lang="cs-CZ" sz="2400" err="1">
                <a:solidFill>
                  <a:schemeClr val="lt1"/>
                </a:solidFill>
                <a:latin typeface="Roboto Light"/>
                <a:ea typeface="Roboto Light"/>
                <a:cs typeface="Roboto Light"/>
              </a:rPr>
              <a:t>Debnár</a:t>
            </a:r>
            <a:endParaRPr lang="cs-CZ" sz="24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  <a:p>
            <a:pPr>
              <a:lnSpc>
                <a:spcPct val="90000"/>
              </a:lnSpc>
            </a:pPr>
            <a:endParaRPr lang="cs" sz="2400">
              <a:solidFill>
                <a:schemeClr val="lt1"/>
              </a:solidFill>
              <a:latin typeface="Roboto Light"/>
              <a:ea typeface="Roboto Light"/>
              <a:cs typeface="Roboto Light"/>
            </a:endParaRPr>
          </a:p>
        </p:txBody>
      </p:sp>
      <p:pic>
        <p:nvPicPr>
          <p:cNvPr id="4" name="Obrázek 3" descr="Obsah obrázku text, Písmo, snímek obrazovky, Grafika&#10;&#10;Popis se vygeneroval automaticky.">
            <a:extLst>
              <a:ext uri="{FF2B5EF4-FFF2-40B4-BE49-F238E27FC236}">
                <a16:creationId xmlns:a16="http://schemas.microsoft.com/office/drawing/2014/main" id="{8507CEDB-A0BA-38B4-6D39-A7E4259A76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0608" y="4393223"/>
            <a:ext cx="2523393" cy="753208"/>
          </a:xfrm>
          <a:prstGeom prst="rect">
            <a:avLst/>
          </a:prstGeom>
        </p:spPr>
      </p:pic>
      <p:sp>
        <p:nvSpPr>
          <p:cNvPr id="3" name="Google Shape;170;p23">
            <a:extLst>
              <a:ext uri="{FF2B5EF4-FFF2-40B4-BE49-F238E27FC236}">
                <a16:creationId xmlns:a16="http://schemas.microsoft.com/office/drawing/2014/main" id="{7C4CE41C-4897-008B-4F7D-005A84EF92E5}"/>
              </a:ext>
            </a:extLst>
          </p:cNvPr>
          <p:cNvSpPr/>
          <p:nvPr/>
        </p:nvSpPr>
        <p:spPr>
          <a:xfrm>
            <a:off x="5922085" y="1259609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  <p:sp>
        <p:nvSpPr>
          <p:cNvPr id="5" name="Google Shape;170;p23">
            <a:extLst>
              <a:ext uri="{FF2B5EF4-FFF2-40B4-BE49-F238E27FC236}">
                <a16:creationId xmlns:a16="http://schemas.microsoft.com/office/drawing/2014/main" id="{A8536C7D-ADE7-767F-4C0D-D24678772A6B}"/>
              </a:ext>
            </a:extLst>
          </p:cNvPr>
          <p:cNvSpPr/>
          <p:nvPr/>
        </p:nvSpPr>
        <p:spPr>
          <a:xfrm>
            <a:off x="-401526" y="3456543"/>
            <a:ext cx="2631600" cy="2631600"/>
          </a:xfrm>
          <a:prstGeom prst="ellipse">
            <a:avLst/>
          </a:prstGeom>
          <a:solidFill>
            <a:srgbClr val="EEEDD9"/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6550A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604577"/>
      </p:ext>
    </p:extLst>
  </p:cSld>
  <p:clrMapOvr>
    <a:masterClrMapping/>
  </p:clrMapOvr>
</p:sld>
</file>

<file path=ppt/theme/theme1.xml><?xml version="1.0" encoding="utf-8"?>
<a:theme xmlns:a="http://schemas.openxmlformats.org/drawingml/2006/main" name="Hlavný snímok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X-Kreativni-Evropa-2022-02.potx" id="{351E181A-E370-4C45-AE29-C63CACE4A6D6}" vid="{27083BF0-1A3B-43EA-933C-C8F75514D0E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1b316f0-8304-4fae-a410-052f6b2d3f9e" xsi:nil="true"/>
    <lcf76f155ced4ddcb4097134ff3c332f xmlns="88c5b8e1-5841-461e-b1b9-2b7e7a8eaf77">
      <Terms xmlns="http://schemas.microsoft.com/office/infopath/2007/PartnerControls"/>
    </lcf76f155ced4ddcb4097134ff3c332f>
    <TOP xmlns="88c5b8e1-5841-461e-b1b9-2b7e7a8eaf77">Volba 1</TOP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76F5F640E3D4E49A8CCB7D1A3457815" ma:contentTypeVersion="19" ma:contentTypeDescription="Vytvoří nový dokument" ma:contentTypeScope="" ma:versionID="6ee7b18d0d8325d781562c8ba6f9cda4">
  <xsd:schema xmlns:xsd="http://www.w3.org/2001/XMLSchema" xmlns:xs="http://www.w3.org/2001/XMLSchema" xmlns:p="http://schemas.microsoft.com/office/2006/metadata/properties" xmlns:ns2="88c5b8e1-5841-461e-b1b9-2b7e7a8eaf77" xmlns:ns3="e1b316f0-8304-4fae-a410-052f6b2d3f9e" targetNamespace="http://schemas.microsoft.com/office/2006/metadata/properties" ma:root="true" ma:fieldsID="e78e0e278a757b579320490331fec36b" ns2:_="" ns3:_="">
    <xsd:import namespace="88c5b8e1-5841-461e-b1b9-2b7e7a8eaf77"/>
    <xsd:import namespace="e1b316f0-8304-4fae-a410-052f6b2d3f9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TOP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c5b8e1-5841-461e-b1b9-2b7e7a8eaf7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Length (seconds)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963bf98-57c4-4760-a4ee-5cd875bb707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TOP" ma:index="26" nillable="true" ma:displayName="TOP" ma:default="Volba 1" ma:format="Dropdown" ma:internalName="TOP">
      <xsd:simpleType>
        <xsd:restriction base="dms:Choice">
          <xsd:enumeration value="Volba 1"/>
          <xsd:enumeration value="Volba 2"/>
          <xsd:enumeration value="Volba 3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1b316f0-8304-4fae-a410-052f6b2d3f9e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719272a-c3b6-4d6a-8d0a-a520bd6a36b7}" ma:internalName="TaxCatchAll" ma:showField="CatchAllData" ma:web="e1b316f0-8304-4fae-a410-052f6b2d3f9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5CC5AC-2555-42B0-943E-B4A2BF252F4E}">
  <ds:schemaRefs>
    <ds:schemaRef ds:uri="88c5b8e1-5841-461e-b1b9-2b7e7a8eaf77"/>
    <ds:schemaRef ds:uri="e1b316f0-8304-4fae-a410-052f6b2d3f9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435D210-9387-4343-B78F-25394650B7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F7C836A-36A1-47B3-8224-A89302166E9E}">
  <ds:schemaRefs>
    <ds:schemaRef ds:uri="88c5b8e1-5841-461e-b1b9-2b7e7a8eaf77"/>
    <ds:schemaRef ds:uri="e1b316f0-8304-4fae-a410-052f6b2d3f9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41</Slides>
  <Notes>39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Hlavný snímok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CULTURE MOVES EUROPE  podpora mezinárodní mobility  (uzavřená výzva)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Eva Majerová</dc:creator>
  <cp:revision>1</cp:revision>
  <dcterms:modified xsi:type="dcterms:W3CDTF">2024-12-03T18:17:33Z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0x010100CE73384E94E71345AAF9D16E1CADE79E</vt:lpwstr>
  </property>
  <property fmtid="{D5CDD505-2E9C-101B-9397-08002B2CF9AE}" pid="3" name="MediaServiceImageTags">
    <vt:lpwstr/>
  </property>
</Properties>
</file>